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notesMasterIdLst>
    <p:notesMasterId r:id="rId18"/>
  </p:notesMasterIdLst>
  <p:handoutMasterIdLst>
    <p:handoutMasterId r:id="rId19"/>
  </p:handoutMasterIdLst>
  <p:sldIdLst>
    <p:sldId id="344" r:id="rId2"/>
    <p:sldId id="367" r:id="rId3"/>
    <p:sldId id="382" r:id="rId4"/>
    <p:sldId id="376" r:id="rId5"/>
    <p:sldId id="383" r:id="rId6"/>
    <p:sldId id="391" r:id="rId7"/>
    <p:sldId id="384" r:id="rId8"/>
    <p:sldId id="385" r:id="rId9"/>
    <p:sldId id="378" r:id="rId10"/>
    <p:sldId id="392" r:id="rId11"/>
    <p:sldId id="379" r:id="rId12"/>
    <p:sldId id="368" r:id="rId13"/>
    <p:sldId id="393" r:id="rId14"/>
    <p:sldId id="389" r:id="rId15"/>
    <p:sldId id="381" r:id="rId16"/>
    <p:sldId id="34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823F"/>
    <a:srgbClr val="3D8225"/>
    <a:srgbClr val="26293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18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205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2886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FB548F-E164-4D9F-A017-507A614754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9FF16F-2ADC-423B-8AA2-14F76ECB1E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CFA85B-F0D0-46B4-B4F4-F331F321C77C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A4EB2-7A68-4302-BAF7-B6B18D2CF8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92332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6T11:52:41.90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0 143 420 0,'0'0'0'15,"0"0"-28"-15,0 0 15 0,0 0-9 16,0 0-1-16,0 0-11 15,158-143-104-15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1:58:25.99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282 750 828 0,'0'0'133'0,"0"0"22"16,0 0 18-16,0 0-59 15,0 0-17-15,0 0-40 16,89-126-17-16,-89 118 14 16,0 1-40-16,0 5 5 15,0-1-9-15,0 3-4 16,0 0-4-16,-24 0-2 0,-41 12-5 15,-11 19-8-15,-13 15 16 16,23-6-3-16,29-3 0 16,23-6-10-16,14-2 7 15,7-1-16-15,58 1 11 16,18 0 1-16,13 0 8 16,7-4-1-16,-7 3 0 15,-20-3 6-15,-24 5-13 16,-8-7 7-16,-30-3 0 15,-14 0-15-15,0-3 17 16,-14-2-2-16,-51-5 0 16,-18-1-3-16,-20-9 2 0,7 0-37 15,13 0-9 1,25 0-9-16,20-5-31 0,7-15-16 16,31-15-27-16,7-21-79 15,76-22-50-15</inkml:trace>
  <inkml:trace contextRef="#ctx0" brushRef="#br0" timeOffset="212">777 569 203 0,'0'0'427'0,"0"0"-256"15,0 0-26-15,0 0 52 16,0 0-38-16,0 0-48 16,52-55-50-16,-52 55-47 15,0 4-14-15,0 27-8 16,0 15 8-16,0 13 5 15,0 13 2-15,0 2-3 0,0 3-4 16,0 1 8 0,0-11-17-16,0-9-44 15,0-17-132-15,6-21-150 0,25-20-267 16</inkml:trace>
  <inkml:trace contextRef="#ctx0" brushRef="#br0" timeOffset="393">763 861 514 0,'0'0'131'0,"0"0"1"16,0 0 3-16,0 0-37 15,0 0-52-15,0 0-46 0,-7-24 0 16,80 24 10-16,2 0-10 16,8 9-28-16,-18 8-165 15,-20 3-158-15</inkml:trace>
  <inkml:trace contextRef="#ctx0" brushRef="#br0" timeOffset="629">1320 1029 235 0,'0'0'604'0,"0"0"-441"15,0 0 4-15,0 0-19 16,0 0-84-16,0 0-11 15,0-32-35-15,0 32-13 0,0 0-6 16,0 0 1-16,0 0-30 16,0 0-18-16,0 0-64 15,0 0 6-15,0 0 7 16,0 0 6-16,14 0 18 16,0 0-15-16,17 0-50 15,6 0-57-15,-9 0-256 16</inkml:trace>
  <inkml:trace contextRef="#ctx0" brushRef="#br0" timeOffset="2108">1829 929 808 0,'0'0'210'0,"0"0"-29"15,0 0-2-15,0 0-80 16,0 0-29-16,0 0-29 16,-21-66-38-16,21 66 2 15,0 32-5-15,0 22-2 16,0 19-3-16,0 11 10 16,0-1-5-16,7-4 0 15,-7-7 10-15,0-17-13 0,0-17 3 16,0-22 0-1,0-13-1-15,0-3 9 0,0 0-7 16,0-19 21-16,0-36-22 16,-13-16 9-16,-5-11-9 15,12-6 0-15,-8 1 2 16,0-5 1-16,-3 0-3 16,17 9 0-16,0 23-8 15,0 16 7-15,0 26-6 16,24 9-12-16,14 9 18 15,13 0-23-15,8 6 7 16,-1 25 12-16,-20 12-27 16,-7-1 14-16,-10 4 3 15,-21-5-3-15,0-10 17 0,0-5-19 16,-14-6-4-16,-17-9 6 16,10-5-27-16,4-6 22 15,10 0 10-15,7 0 13 16,0 0-1-16,24-17 1 15,21-12 0-15,7-5 0 16,6 2 4-16,-6 1-4 16,-15 2 10-16,-9 6-3 15,-11 3 50-15,-10 3-19 16,-7 5-7-16,0 4 13 16,0 6-29-16,0 2 15 15,0 0-30-15,0 0-9 16,0 0 6-16,0 25-31 0,0 15 34 15,0 9-1 1,0-3 9-16,7-9-10 0,13-10 2 16,-2-8-13-16,-5-14 13 15,11-3-19-15,-3-2 19 16,0 0 11-16,10-11-6 16,-7-14 11-16,-4-1-10 15,-13-2 3-15,0-1 21 16,-7 3-29-16,0 0 15 15,0 9-8-15,0 9-1 16,0 5-5-16,0 3-2 16,0 0-18-16,0 14 10 15,10 18-18-15,4 11 26 16,0 2 0-16,10-7 9 0,4-7-10 16,-4-11 1-16,3-9-3 15,-10-11-7-15,11 0 15 16,3 0-5-16,13-23 5 15,-6-15 6-15,7-4-1 16,-18 2-10-16,-2 0 0 16,-12 9 29-16,-13 5-29 15,0 6 21-15,0 9-9 16,0 5-4-16,0 2-2 16,0 4-6-16,0 0-6 15,0 0 2-15,0 12-24 16,31 20-1-16,-3 11 24 15,-4 1 10-15,3-5-11 0,-3 1 6 16,-10-6 0-16,-7-11-9 16,-7-6 2-16,0-9 1 15,0-4-9-15,0-1-13 16,-27 0 13-16,-18-3 14 16,7 0-27-16,14 0 27 15,17 0-7-15,7 0 8 16,0 0 0-16,0 0-8 15,24-3 5-15,21-23-17 16,13-6 1-16,8-11 17 16,-4 1-6-16,-21-4 8 15,-10 0 9-15,-7-2 4 0,-17-7 34 16,0 1-6-16,-7 4-3 16,0 14 11-16,0 10-24 15,0 14 5-15,0 10 4 16,-7 2-23-16,0 0-6 15,-4 2-5-15,5 42-22 16,-1 15 13-16,7 22 17 16,0-1-8-16,0-9 0 15,0-8 9-15,0-11-17 16,0-21 8-16,7-14-17 16,-1-11 16-16,5-6-15 15,-4 0 16-15,20-3 2 16,11-26 7-16,7-7-6 15,13-2-3-15,-20 6 0 16,-7 10-3-16,-10 13 11 0,-8 6-13 16,4 3 5-16,4 0-23 15,-4 17 21-15,-3 12-76 16,-14 5-65-16,0-1-94 16,0-15-269-16</inkml:trace>
  <inkml:trace contextRef="#ctx0" brushRef="#br0" timeOffset="2392">4129 354 257 0,'0'0'746'0,"0"0"-524"15,-24-156-60-15,11 127-15 16,-1 14-75-16,3 9-39 15,5 6 11-15,6 0-36 16,-7 0-7-16,0 40-1 16,0 23-9-16,7 18 9 15,0 7 0-15,0 6 0 16,0-2-1-16,27-3 9 16,11-6-16-16,0-15 0 15,7-14-108-15,6-16-76 16,8-21-199-16,10-17-502 15</inkml:trace>
  <inkml:trace contextRef="#ctx0" brushRef="#br0" timeOffset="3899">4796 409 839 0,'0'0'244'0,"0"0"-37"15,0 0-32-15,0 0-85 16,0 0-33-16,0 0-28 15,-24-71-22-15,24 79-14 16,14 32 3-16,10 21 4 16,14 12 0-16,-10 7 0 15,-4-3 0-15,3-5-4 0,-17-13 4 16,4-10-18-16,-7-14-37 16,-7-15-56-16,0-8-25 15,0-12-55-15,0 0 8 16,0 0 108-16,-31-24-39 15,4-7 98-15,-11-6 14 16,-7-6 4-16,0 0 10 16,8 6 84-16,16 5 4 15,-3 16 13-15,24 7-20 16,0 5-4-16,0 4-76 16,0 0-13-16,55 0 0 15,3 0 1-15,15 6 3 16,2 1 1-16,8-5-2 0,-11-2 2 15,4 0-3 1,-11 0 1-16,-27 0 14 0,-7 0-1 16,-25-15 42-16,1-4 33 15,-7-4-48-15,0 0 13 16,0-3-30-16,-24 6-18 16,-3 3 18-16,3 5-24 15,3 7 2-15,14 2-4 16,0 3-5-16,-10 3 1 15,3 34-2-15,1 14 6 16,13 4 2-16,0 0-1 16,0-7-1-16,44-8 0 0,-2-14-15 15,13-9 15 1,-14-8-5-16,4-9 5 0,-8 0 4 16,-6 0-4-16,7-26 0 15,-17-3 5-15,3-5 7 16,-10-1-7-16,-8 5 2 15,-6 1-7-15,0 11 23 16,0 12-22-16,0 6 0 16,7 0-1-16,0 0-12 15,0 6 6-15,10 20-2 16,4 9 8-16,-4-4-5 16,4-3 5-16,-1-5-1 15,4-3 0-15,-3-8-5 16,-4-9 5-16,-10-3 1 15,7 0 0-15,0 0 7 0,10-18-4 16,-11-4-3 0,5 2 20-16,-11-1-19 0,-1 7 11 15,1 6-12-15,0 2 0 16,-7 6-5-16,0 0 5 16,0 0-3-16,7 0 3 15,17 0-28-15,-10 8 22 16,10 7 3-16,-10-4-10 15,-1-2 7-15,12-3-11 16,-5-4 17-16,4-2-4 16,4 0 8-16,3 0-4 15,-11 0 0-15,11-5 1 0,-17-7 3 16,10 4-3-16,-10-1-1 16,0 0 0-16,3 7 7 15,-17-2-13-15,7 2 6 16,0 2-2-16,-1 0-4 15,8 0 1-15,10 2 2 16,-10 10 1-16,10 0-9 16,-10-4 9-16,0-2 2 15,3-6 0-15,3 0 2 16,4 0 5-16,4 0-5 16,-4-17 35-16,-10-6-21 15,0 1 27-15,-14-2-15 16,0 1-14-16,0 9 24 0,0 6-30 15,0 5 10-15,0 3-5 16,0 0-8-16,0 0-10 16,0 25-11-16,0 18 16 15,0 17-14-15,0 5 16 16,0 4-2-16,0 3 0 16,-14 1 8-16,0 0-11 15,7-5 3-15,7-11 0 16,0-14-3-16,0-14 3 15,0-18 0-15,0-7 1 16,0-4 8-16,0 0 1 16,0-15 1-16,7-25 11 15,7-15 2-15,0-16-22 16,-14 5-2-16,0-8 0 0,0-3 12 16,-21 0-14-16,-10 3 2 15,3 8 0-15,11 14 1 16,10 18 3-16,7 14-6 15,0 11 2-15,31 7-33 16,21 2 23-16,13 0-12 16,4 0 3-16,-4 16 16 15,-20 8-16-15,0-5 19 16,-14 1-1-16,-24-2-5 16,-7-3 1-16,0 7-20 15,-38-2-26-15,-38 6 14 16,-27-7-108-16,0-4-95 15,13-10-136-15</inkml:trace>
  <inkml:trace contextRef="#ctx0" brushRef="#br0" timeOffset="4162">6983 0 936 0,'0'0'240'0,"0"0"-42"16,0 0-66-16,0 0-48 16,0 0-34-16,0 0-48 15,-38 72 4-15,97 13 32 0,37 7-36 16,14 5 31 0,11-6-17-16,-25-2-16 0,-45-3 11 15,-44-3-5-15,-7 0-6 16,-103 0 0-16,-59 0-43 15,-40-1-74 1,2-2-327-16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52.02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385 104 576 0,'0'0'184'16,"0"0"-63"-16,0 0-33 15,0 0 0-15,-220-32-7 16,189 32-8-16,18 0 0 16,13 0-25-16,0 0-25 15,0 0-11-15,20 0-12 16,42 0 0-16,34 0 32 16,45-6 1-16,28 0 19 15,41-3-9-15,27 4-22 0,14-8 4 16,14 0-23-16,-11 7 4 15,-41 1 0-15,-41 1-2 16,-38 2 9-16,-24 2-4 16,-20-3-5-16,-8 3 15 15,-23 0-18-15,-15 0 7 16,-9 0 0-16,-11 0-6 16,-17 0 8-16,-7 0-10 15,0 0 3-15,0 0 1 16,0 0 2-16,0 0-6 15,0 0 0-15,0 0 8 16,-21 0-16-16,-41 0 8 16,-55 14 0-16,-61 12 7 15,-46 8-5-15,-20 1-2 0,-21 2 0 16,-3-3 6-16,24 0-5 16,20-1-1-16,49-11 0 15,55-5-7-15,47-3 5 16,18-14 0-16,28 6 1 15,13-3 0-15,-3-3 0 16,17 0 1-16,0 0 0 16,0 0 0-16,0 0 0 15,0 0 0-15,17 0-1 16,35 0-3-16,34 0 4 16,41 0 1-16,38-6 0 15,34-2 4-15,21-10-2 0,18 10 2 16,-15-4-1-16,-30 4-3 15,-14 2 8-15,-18 0-8 16,-13 6-1-16,-14 0 0 16,-31 0 5-16,-27 0-2 15,-18 0-3-15,-27 0 1 16,-17 0-1-16,-14 0 0 16,0 0 0-16,0 0-3 15,-38 0-1-15,-51 0 4 16,-42 18-5-16,-48 8 9 15,-27 5-6-15,-24 3 2 16,-14 6 0-16,-25 3-2 16,-6 6 4-16,-7-4-2 0,18-7 0 15,54-17 0-15,69-8-6 16,69-8 6-16,41-5 0 16,31 0-5-16,0 0 5 15,0 6-5-15,58-6-2 16,38 6 4-16,39-3-1 15,23 2 4-15,17-5 0 16,35 0 1-16,27 0 2 16,0-8 0-16,-10-4-3 15,-17 2 3-15,-48 1 2 16,-15 9-4-16,-26-6-1 16,-32 6 1-16,-30 0 2 0,-22 0-3 15,-23 0 3 1,-14 0-2-16,0 0 1 0,0 0-2 15,-7 0 0-15,-61 0-1 16,-29 0 3-16,-33 0 3 16,-35 6-5-16,-21 13-1 15,-14 1 0-15,-6 6 1 16,14 3 0-16,-8-3-2 16,4 5 2-16,4-3-3 15,-1 1 2-15,7-3-9 16,25-5 7-16,44-8-1 15,41-1-2-15,45-10 2 16,31-2-8-16,0 0 9 16,24 0-1-16,66 0-18 15,27 0 22-15,37 0 0 0,25 0 2 16,31 0-7-16,34 0 6 16,38-22-1-16,-10-4 1 15,-4 9 3-15,-38-3 6 16,-30 2-7-16,-39 10 0 15,-20 2 5-15,-51 1-4 16,-22 5 4-16,-40 0-8 16,-11 0 6-16,-10 0-4 15,-7 0-2-15,0 0 0 16,0 0 1-16,0 0 5 16,-24 0-6-16,-4 0 10 15,-9 0-10-15,-15 0 2 0,7 0-2 16,-23 0-51-1,-12 0-90-15,-16 0-297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55.9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304 162 681 0,'0'0'251'0,"0"0"-85"16,0 0-55-16,0 0 32 16,0 0-62-16,-120-150-44 15,75 145 34-15,25 2-62 16,-5 3 17-16,12 0-8 15,6 8-8-15,-17 32-6 16,10 24-4-16,-10 18 0 16,17 9-1-16,7 10 4 15,0 1-3-15,0-4 0 16,31-4 13-16,7-11-11 0,20-10-2 16,8-6 0-16,2-15-7 15,5-16 7-15,-5-18 0 16,-9-18-1-16,-1 0 10 15,11-37-7-15,-4-21-2 16,-13-7 1-16,-1-16 10 16,-20-4-6-16,-10-4-4 15,-21-13 4-15,0-4 7 16,-38-1-3-16,-27 8-9 16,-7 19 0-16,-4 22-7 15,-6 31 7-15,16 15 0 16,-3 12-3-16,28 0-2 15,10 34 0-15,17 17-31 16,14 9-51-16,0 12-26 0,52 2-94 16,13-2-61-1,11-4-148-15</inkml:trace>
  <inkml:trace contextRef="#ctx0" brushRef="#br0" timeOffset="631">1198 670 709 0,'0'0'161'0,"0"0"-1"16,0 0-23-16,0 0-29 0,0 0-15 16,0 0-58-1,-27-66-16-15,27 66-19 0,0 6-14 16,0 28 13-16,0 12 0 15,0 5 1-15,0-2-1 16,20-6 3-16,11-12-2 16,-3-9 0-16,3-10-29 15,0-6 29-15,-4-6-24 16,4 0 24-16,0-20 15 16,-3-11-12-16,-4-3 0 15,-4-3 8-15,-6-4-6 16,-4 1 17-16,-3 3-13 15,0 9-6-15,-7 8 24 0,0 14-27 16,0 6 9 0,0 0-9-16,0 8-11 0,0 28 11 15,0 5 0-15,14 7 0 16,17-4-11-16,7-7 5 16,13-14-7-16,1-17 1 15,-8-6-7-15,15 0 16 16,-1-29 3-16,1-19 0 15,3-13 5-15,-18 0 1 16,-16-9-6-16,-11-2 23 16,-17-5-22-16,0-3 36 15,0 12-25-15,0 19-11 0,0 21 30 16,0 16-22 0,-10 12 11-16,10 0-20 0,-7 17-20 15,0 35 20-15,-7 17 0 16,7 4 1-16,-10-3-10 15,17-14 1-15,0-7-46 16,0-11-35-16,38-10-80 16,14-14-57-16,6-11-19 15,-3-3-95-15</inkml:trace>
  <inkml:trace contextRef="#ctx0" brushRef="#br0" timeOffset="1838">1955 559 460 0,'0'0'137'0,"0"0"6"16,0 0-2-16,0 0-40 15,0 0-25-15,0 0-56 16,-79-20-3-16,120 20-11 16,34-4 2-16,15 2 18 15,6-1-16-15,-13-4 1 16,-11 2 28-16,-21 3-27 15,-20 2 15-15,-17-4 3 16,-7 4-11-16,-7-2 31 16,0 2-20-16,0 0-9 15,10 0 5-15,11 0-20 16,10 13-5-16,-4 19-1 0,4 11 9 16,-3 6-3-16,-11 11-6 15,-17 9 1 1,0 5 10-16,0 0-7 0,0-3-4 15,0-10 0-15,0-15 11 16,0-16-12-16,-7-12 1 16,7-15 0-16,0-3 5 15,0 0 2-15,-17 0 1 16,3-6 34-16,-6-27-17 16,-11-25-4-16,24-11-21 15,7-20 1-15,0-11-4 16,0 3 3-16,20 9 0 15,4 14 0-15,-10 19 12 0,0 15-16 16,3 17 4 0,-10 11-5-16,14 12-2 0,10 0-13 15,0 4 20-15,3 33 0 16,-3 10-13-16,-10 6 3 16,-11 1-13-16,-10 0-41 15,0-5 20-15,-10-9-40 16,-11-11 35-16,14-15 5 15,0-7-9-15,7-6 33 16,0-1-1-16,0 0 15 16,0 0-4-16,14 0 4 15,31-11-2-15,13-14 7 0,7-10 2 16,-3-5 26 0,-3 3-10-16,-8-3 9 0,-20 9 27 15,-10 7-19-15,-14 10 24 16,-7 8 6-16,0 4-37 15,0 2 7-15,0 0-34 16,0 0-4-16,0 17 4 16,0 17-14-16,0 9 14 15,0-3 0-15,0-9 10 16,0-4-12-16,7-5 2 16,10-11 0-16,-3-5-11 15,10-6 7-15,3 0 4 16,4 0 11-16,7-26-6 0,-4-3 11 15,-3-1-16 1,-10-5 0-16,3 1 5 16,-10 5 3-16,-14 7-8 0,0 7 16 15,0 6-9-15,0 9 28 16,0 0-35-16,0 0-3 16,0 9 2-16,0 26-13 15,0 10 14-15,0 1 0 16,7-7 4-16,10-5-9 15,3-8 5-15,11-13-12 16,14-11 7-16,7-2 5 16,-1-6 0-16,8-31 3 15,-15-6 5-15,-6-8 3 16,0-6-9-16,-24-6 2 0,-1-8 33 16,-13-5-30-16,0 3 23 15,0 7-1-15,-13 21-23 16,-1 13 31-16,-10 17-28 15,17 13-6-15,7 2 3 16,0 5-6-16,0 39 0 16,0 15-7-16,0 18 14 15,0 0-10-15,0-2 3 16,0-9 0-16,0-12-11 16,14-4-8-16,10-14-34 15,3-7-7-15,4-10-59 16,-7-7-72-16,-10-12-15 15,0 0-95-15,-14 0-203 16</inkml:trace>
  <inkml:trace contextRef="#ctx0" brushRef="#br0" timeOffset="2004">3667 616 324 0,'0'0'216'0,"0"0"-105"15,0 0 1-15,0 0 14 16,0 0-67-16,0 0-15 15,192-3-5-15,-88 0-26 16,-15-6 7-16,-27 9-20 16,-48 0-34-16,-14 15-270 15</inkml:trace>
  <inkml:trace contextRef="#ctx0" brushRef="#br0" timeOffset="7300">5589 1779 670 0,'0'0'216'0,"0"0"-48"15,0 0-2-15,0 0-27 16,0 0-32-16,0 0-54 16,0-114 1-16,0 114-32 15,0 0-13-15,0 17-12 0,0 20 3 16,0 11 0-1,-17 5 6-15,10-2 2 0,0-5-8 16,7-4 0-16,0-4 8 16,0-7-8-16,0-5 0 15,0-6 0-15,31-4-9 16,10-6-9-16,14-8 11 16,4-2 0-16,-1 0 2 15,1 0-6-15,-15-8 11 16,-20-4 0-16,-10 4 3 15,7-4 4-15,-11-2-6 16,-10 0 0-16,0-1 8 16,0 1 4-16,0 0-7 15,0 2 6-15,0 1 20 16,0 6-28-16,0 1 18 0,-10 1 0 16,10 3-21-16,0 0 24 15,0-2-25-15,0 2 1 16,0 0-5-16,0 0-1 15,0 25 5-15,0 18-3 16,0 3 8-16,0 2-1 16,0-5-4-16,0-3 0 15,0-3-5-15,17-2 5 16,-17-3-31-16,7-1-62 16,-7 3-40-16,0-7-113 15,0 1-228-15</inkml:trace>
  <inkml:trace contextRef="#ctx0" brushRef="#br0" timeOffset="7565">6455 2388 791 0,'0'0'190'0,"0"0"-15"16,0 0-36-16,0 0-35 15,0 0-67-15,0 0-9 16,0 89 33-16,-17-46-36 16,-10 0-10-16,3-1 13 15,-4-5-28-15,-10 1 9 16,7-5-9-16,-13-1-6 16,16-3-41-16,-10-6-127 0,25-6-174 15,13-14-234-15</inkml:trace>
  <inkml:trace contextRef="#ctx0" brushRef="#br0" timeOffset="6414">3987 1891 755 0,'0'0'176'16,"0"0"-46"-16,0 0-1 0,0 0-7 16,0 0-72-16,0 0-39 15,51-89 9-15,1 80-15 16,6 6 2-16,4 3 17 15,-3 0-22-15,-8 0 24 16,-6 9-21-16,-7 8-4 16,-11 3 11-16,-3 1-9 15,-17 1-3-15,-7 4 2 16,0 3 11-16,-38 2-13 16,-20 9 3-16,-18 0-1 15,11-5 7-15,13-7-6 0,8-8-3 16,30-5 0-1,4-13 4-15,10-2-6 0,0 0 2 16,0 0 0-16,0 0-4 16,37 0 15-16,15 0-11 15,17 6 4-15,-11 6 9 16,1 2-14-16,-8 6 1 16,1 5 0-16,-7 1-5 15,-15 0 5-15,-9 3 0 16,-11-4 0-16,-10 4 7 15,0 0-7-15,-55-4 0 16,-24-5 0-16,-24-2 8 16,7-8-2-16,6-1-6 15,29-6 0-15,26-1-22 0,11-2-18 16,24 0-84 0,0 0-79-16,38-20-173 15</inkml:trace>
  <inkml:trace contextRef="#ctx0" brushRef="#br0" timeOffset="6626">4980 2414 552 0,'0'0'241'0,"0"0"-86"15,0 0 20-15,0 0-23 16,-230 137-63-16,165-103-21 0,-11 6-46 15,-6 1-22-15,-8-2 0 16,4-1-64-16,11-10-241 16,16-13-412-16</inkml:trace>
  <inkml:trace contextRef="#ctx0" brushRef="#br0" timeOffset="2770">761 1656 682 0,'0'0'224'15,"0"0"-61"-15,0 0-13 16,0 0-23-16,0 0-32 16,0 0-48-16,-6-85-12 15,6 85-22-15,0 16-10 16,0 31-3-16,0 12 0 0,0 13 9 16,13 1-6-1,5 6-3-15,9-8 0 0,4-11-5 16,14-12 15-16,13-13-10 15,25-15 0-15,20-20 6 16,14 0-9-16,10-17 3 16,-7-21 0-16,-23 2 8 15,-25 4-1-15,-28 7 4 16,-19 3 13-16,-25 6-14 16,0 1 38-16,0 5-32 15,-11-5-13-15,-23 7 14 16,-18 1-8-16,-3 2-9 15,21 5 0-15,-11 0 8 16,28 0-15-16,3 0 7 0,7 0 0 16,7 3-13-16,0 8 9 15,31 4 4-15,28-4 0 16,6 0 1-16,11-2-2 16,-11 0 1-16,-6 2 0 15,-15 1-4-15,1-2 12 16,-21 2-8-16,-3 6 0 15,-15 5 5-15,-6 5-17 16,-20 9 12-16,-45 9 0 16,-18 3-5-16,-13-4-41 15,13 1-39-15,-6-9-105 0,10-3-258 16</inkml:trace>
  <inkml:trace contextRef="#ctx0" brushRef="#br0" timeOffset="5626">2274 1873 521 0,'0'0'333'0,"0"0"-191"16,0 0-6-16,0 0-12 15,0 0-34-15,0 0-57 16,0 0 1-16,-6-6-18 15,6 6-13-15,0 0 24 16,6 0-25-16,39 0 5 16,14-3 29-16,9 1-24 15,-9 2 12-15,6 0-19 0,-13 0-2 16,-1 0 7-16,-13 9-6 16,-7 5-4-16,-24 3 0 15,-7 9 4-15,0 9-4 16,-14 9 2-16,-55 14 0 15,-13-4 11-15,3-5-12 16,3-12 2-16,18-15-1 16,13-4 7-16,24-12-7 15,4-4-2-15,10 1 0 16,7-3-1-16,0 0 2 16,0 0-1-16,0 0 0 15,38 0-10-15,14 0 10 16,23 0 0-16,4 0 5 15,-3 6-4-15,-4 6-1 0,-10 5 0 16,-3 5 0-16,-8 7 5 16,-13 3-7-16,-11 2 2 15,-20 3 0-15,-7-2-2 16,0-1 9-16,-20 0-6 16,-46 1 7-16,-23-4-3 15,-7-5 3-15,-7-6-8 16,-4-9 1-16,21-11-9 15,24 0 8-15,17 0-10 16,32-2 0-16,13-16-43 16,13-2-32-16,63-8-176 15,20-7-144-15</inkml:trace>
  <inkml:trace contextRef="#ctx0" brushRef="#br0" timeOffset="5850">3467 2465 902 0,'0'0'174'15,"0"0"-26"-15,0 0-31 16,0 0-21-16,0 0-40 16,0 0-39-16,-206 133 10 15,175-103-27-15,0 2 4 16,-3-5-10-16,3 3-16 0,0-7-76 15,10-3-124 1,8-9-176-16</inkml:trace>
  <inkml:trace contextRef="#ctx0" brushRef="#br0" timeOffset="11062">12682 1696 515 0,'0'0'528'15,"0"0"-372"-15,0 0 9 16,0 0-40-16,0 0-62 15,0 0-31-15,-44-34-26 16,26 91-6-16,5 17 11 16,-1 6-4-16,7 1 1 15,7-1-8-15,0-4 0 0,0-1-1 16,34-9 5-16,18-9-4 16,10-13 0-16,3-16 5 15,1-14-6-15,2-8 1 16,-16-6 0-16,-14 0 7 15,-11-5 4-15,-16-16-7 16,-11-8 24-16,0-5-25 16,-24 3 18-16,-28 2-21 15,-13 9 0-15,-11 5-6 16,-7 13 6-16,11 2-19 16,3 0-54-16,18 22-103 15,30-5-160-15,21-8-457 16</inkml:trace>
  <inkml:trace contextRef="#ctx0" brushRef="#br0" timeOffset="10180">10716 1745 570 0,'0'0'273'16,"0"0"-108"-16,0 0 13 16,0 0 0-16,0 0-70 15,0 0-49-15,-14-66-3 0,0 66-39 16,14 0-6-1,-7 0 4-15,7 0-8 0,-10 17-4 16,3 14-3-16,7 4 1 16,0-1 1-16,0 1 1 15,7-2-3-15,24 5 0 16,14 0 11-16,6-4-11 16,14-1 0-16,-10-1 3 15,-3-6-6-15,-18-1 7 16,4-1-4-16,-14-4 0 15,-17-3 8-15,0 0-9 16,-7-3 1-16,0-2 0 0,-24-1-9 16,-28 0 13-1,-20 0-4-15,3 2 0 0,4-11-32 16,0-2-18-16,13 0-68 16,-3 0-91-16,28 0-83 15,20-22-141-15</inkml:trace>
  <inkml:trace contextRef="#ctx0" brushRef="#br0" timeOffset="10344">10777 1733 653 0,'0'0'201'0,"0"0"-43"16,0 0-69-16,0 0-19 15,221-37-54-15,-146 40-7 16,-16 23-9-16,-8 5 0 0,-13 6-100 15,-17 1-339-15</inkml:trace>
  <inkml:trace contextRef="#ctx0" brushRef="#br0" timeOffset="10660">11812 2337 371 0,'0'0'593'0,"0"0"-483"0,0 0 24 15,0 0 8-15,0 0-84 16,0 0-12-16,-20 29-31 15,6 10 20-15,-17 7 9 16,0 0-39-16,4-3 7 16,-18-4-1-16,7-4-3 15,7-7-16-15,-3-1 4 16,3-9-119-16,10-2-119 16,11-14-224-16</inkml:trace>
  <inkml:trace contextRef="#ctx0" brushRef="#br0" timeOffset="9264">9182 1877 905 0,'0'0'241'15,"0"0"-73"-15,0 0-16 0,0 0-56 16,0 0-63-16,0 0 9 16,14-72-28-16,-14 72-8 15,0 0-6-15,0 0 3 16,0 5-3-16,0 21 1 15,0 5 8-15,0 1-6 16,0 4-3-16,31 3 0 16,7-2 5-16,6-3 2 15,-6-3-7-15,-3-2 0 16,-5-3 3-16,1-6-1 16,-17 0-2-16,0-3 0 15,-7-6-4-15,-7-1 12 16,0-8-8-16,0 1 0 15,-7-3-8-15,-45 2 0 0,-6-2 0 16,-11 0-51-16,4 0-20 16,6 0-93-16,15 0-45 15,6-17-52-15,24-17-60 16</inkml:trace>
  <inkml:trace contextRef="#ctx0" brushRef="#br0" timeOffset="9338">9182 1877 506 0</inkml:trace>
  <inkml:trace contextRef="#ctx0" brushRef="#br0" timeOffset="9434">9182 1877 506 0,'31'-152'230'0,"3"134"-64"0,11 7-42 0,0 3-25 0,0 5-51 0,6 3-43 0,-13 0 1 16,0 14-6-16,-18 20-49 16,-2 7-215-16,2 1-385 15</inkml:trace>
  <inkml:trace contextRef="#ctx0" brushRef="#br0" timeOffset="9645">9959 2262 811 0,'0'0'251'0,"0"0"-74"16,0 0-3-16,0 0-56 0,0 0-89 15,0 0-2-15,-141 106 1 16,83-69-28-16,6 1 13 16,1-1-13-16,6-1-8 15,0-1-59-15,25-3-160 16,13-12-244-16</inkml:trace>
  <inkml:trace contextRef="#ctx0" brushRef="#br0" timeOffset="8415">7597 1691 680 0,'0'0'220'16,"0"0"-40"-16,0 0-21 15,0 0-17-15,0 0-58 16,0 0-26-16,-45-81 0 16,38 81-40-16,7 0 6 15,0 0-22-15,0 0 5 16,-6 0-7-16,-12 12 0 15,5 20 0-15,-1 10 1 16,-3-2 13-16,17 0-14 16,0 4 0-16,0-2 6 0,7-2-7 15,30 0 1 1,8-6 0-16,7-3-2 16,-1-1 13-16,-6-2-11 0,-7-5 0 15,-18-1 10-15,-9-1-20 16,-11-1 10-16,0-6 0 15,0 0-2-15,-31 1 8 16,-7-4-6-16,-7-2 0 16,-13-7 9-16,6 2-24 15,1-4-2-15,-8 0-53 16,8 0-18-16,-4-6-113 16,20-14-124-16,11-18-214 15</inkml:trace>
  <inkml:trace contextRef="#ctx0" brushRef="#br0" timeOffset="8596">7432 1688 671 0,'0'0'185'0,"0"0"-28"16,0 0-34-16,0 0-31 16,223-78-52-16,-147 78-38 15,10 0 6-15,-3 15-8 16,-15 16-49-16,-16 9-108 15,-18 6-246-15</inkml:trace>
  <inkml:trace contextRef="#ctx0" brushRef="#br0" timeOffset="8860">8457 2185 623 0,'0'0'391'0,"0"0"-296"15,0 0 40-15,0 0-19 16,0 0-36-16,0 0-54 16,6 57 10-16,-26-19 20 15,-11-1-38-15,-7 6-7 16,-7 2 4-16,-6 1-7 0,-1 2-16 15,1 1 7-15,6-6-109 16,24-9-188-16,21-22-387 16</inkml:trace>
  <inkml:trace contextRef="#ctx0" brushRef="#br0" timeOffset="13014">13325 1013 762 0,'0'0'119'16,"0"0"7"-16,0 0 40 15,0 0-50-15,-223-3-20 16,158 12-52-16,-8 5-2 15,-33-3 0-15,-42 1-24 16,-14 0 26-16,-37-10-35 16,-18-2-7-16,-6 0 19 15,-15 0-16-15,-6 0-5 16,7 0 0-16,-21 0 8 16,-10 0-15-16,-21 3 7 15,-44 17 0-15,-46 3-4 16,-26 0 6-16,-35 3-2 15,-18-4 2-15,-2 2 5 0,9 1-7 16,-3-2 0-16,18 3-1 16,-1 5-9-16,28-5 10 15,48 0 0-15,48-10 2 16,55-4 9-16,34-9-9 16,32-3-2-16,27 0 0 15,34 0-11-15,-3 0 11 16,14 0 0-16,-11 0-1 15,-20 5 7-15,-11 13-11 16,1 1 5-16,-4 2 0 16,10-1-8-16,7-6 8 15,7 0 0-15,21-5-1 0,10-7 14 16,13-2-20-16,15 0 7 16,10 0 0-16,20 0-4 15,7 0 12-15,8 0-8 16,-1-2 0-16,7-3 3 15,-10 1-5-15,-4 2 2 16,7 2-3-16,7 0-6 16,10 0 9-16,4 0 0 15,17 0-3-15,0 0 8 16,0 0-9-16,0 0 4 16,0 0 0-16,0 0-11 15,-7 0 10-15,7 0 1 16,-7 0-1-16,7 0 5 0,0 0-12 15,0 8 8 1,0 12 0-16,0 9-11 0,0 6 13 16,0 10-2-16,7 6 0 15,0 9 6-15,4 9-8 16,-11 2 2-16,0 9 0 16,0 4-3-16,0 7 10 15,0 3-7-15,6 1 0 16,1-1 10-16,0-2-7 15,0-2-3-15,-7 2 0 16,0-6 0-16,0 5 7 16,0-4-7-16,0-8 0 0,0-7 8 15,0-20-10-15,0-15 2 16,0-15 0-16,0-8-7 16,7-8 10-16,24-6-3 15,7 0 0-15,6 0 9 16,15 0-3-16,6-11-6 15,11 1 0-15,13-3-4 16,14 2 10-16,45-1-6 16,24-2 0-16,34 0 5 15,25 2-4-15,13-2-1 16,14 3 0-16,17 2-6 16,14 3 11-16,-7 3-5 15,13 3 0-15,5 0 7 16,-12 0-16-16,8 0 9 15,13 0 0-15,25 3-10 0,10 3 19 16,3 0-9-16,0 2 0 16,-13-2 6-16,-14 0-4 15,-25-4-2-15,-40-2 0 16,-21 0-8-16,-18 0 4 16,-16-5 4-16,9-12 0 15,-16 2 5-15,13 3-14 16,1 2 9-16,2 1 0 15,-16 6-1-15,-18-1 7 16,-10 2-6-16,-31 2 0 16,7-3 2-16,0 1-4 15,14-1 2-15,0 3 0 0,10-3-7 16,-4-6 6-16,-13 0 0 16,7-1 1-16,-14-2 0 15,-7 1-8-15,-31-1 8 16,-13-2 0-16,-8 2-7 15,1-3 14-15,6-1-7 16,7-1 0-16,14 2 4 16,-6 1-5-16,-1 5 1 15,-14-2 0-15,-30 3-5 16,-15 4 12-16,-20 1-7 16,-10 3 0-16,-7 0 5 15,10 0-7-15,11-2 2 16,16-1 0-16,8-3-6 0,6 3 13 15,-3 1-7-15,-13 0 0 16,-5-2 2-16,-13 1-5 16,-17 0 3-16,0 0 0 15,-7 0 4-15,7-5 4 16,0-4-8-16,-7 4 3 16,7-1 4-16,3-2 2 15,-3-1-9-15,7-2 0 16,-7-3 0-16,10 0 9 15,-3-3-9-15,-7-6 0 16,-7-2 7-16,0-10 6 16,0-5-13-16,0-6 3 0,-21-8 13 15,4 0-11-15,17-5 7 16,0-4-11-16,0-3 7 16,0 2 2-16,7-6-10 15,17-1 1-15,-11-3 8 16,1-1 2-16,-14 1-6 15,0-3 5-15,0 3-3 16,0-1 8-16,-20 4-15 16,6 6 0-16,-3 5 6 15,10 9 1-15,7 0-7 16,0 4 0-16,0 8 12 16,0 7-14-16,0 9 2 15,0 7 0-15,0 7 1 16,0 6 8-16,0 4-9 15,0 2 0-15,0 0 1 0,-21 0-12 16,-31 0 11-16,-51 0-20 16,-55 17-20-16,-48 11-118 15,-31-10-130-15,-25-18-620 16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7:44.66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83 396 0,'0'0'639'15,"0"0"-447"-15,0 0-14 16,0 0-53-16,0 0-57 16,0 0-30-16,7-83-6 15,-7 83-32-15,0 21-5 16,0 24-12-16,0 23 17 15,0 19 7-15,13 7-7 16,1 3 0-16,17-6 2 16,0-10 6-16,-4-18-10 15,11-18 2-15,7-15-15 0,-14-17 12 16,3-10-7 0,-10-3 10-16,14 0 1 0,-10-16 7 15,-4-14-6-15,-4-4 0 16,-2-1 1-16,-12 1 7 15,8 3-9-15,-14 8 4 16,0 12 2-16,0 5 1 16,0 6-4-16,0 0-4 15,0 0-17-15,7 20 11 16,-7 17-6-16,14 6 12 16,10-9 0-16,-3 0-15 15,3-10 11-15,7-8 2 16,3-2-7-16,17-10 5 0,-6-4 4 15,7 0 0-15,-14 0 9 16,-7-20-5-16,-4-9 13 16,-3-5 6-16,-24-9-7 15,0-2 15-15,0-2-24 16,-31 2 0-16,-20 8-3 16,-8 13 0-16,8 14-6 15,13 10 2-15,7 0-15 16,3 10 5-16,21 28-63 15,1 13-48-15,6 4-79 16,0-7-160-16,27-8-346 16</inkml:trace>
  <inkml:trace contextRef="#ctx0" brushRef="#br0" timeOffset="379">1213 638 488 0,'0'0'377'0,"0"0"-169"15,0 0 13-15,0 0-71 16,0 0-52-16,-134-155-34 16,127 150-33-16,1 5 8 15,6 0-39-15,0 0-4 16,0 20 3-16,0 23 1 16,0 5 0-16,0 4 0 15,6-3 1-15,32-9-6 16,-7-4 5-16,14-9 0 15,0-13-9-15,6-9 18 0,-6-5-7 16,-11 0 0-16,-3-11 0 16,-10-17 12-16,-4-5-6 15,-17-7 6-15,0-5 14 16,0-3-24-16,-52 1 4 16,-16 13-8-16,-5 11-9 15,22 14 8-15,6 9-37 16,21 0-31-16,24 35-26 15,0 6-82-15,38-2-98 16,27-1-176-16</inkml:trace>
  <inkml:trace contextRef="#ctx0" brushRef="#br0" timeOffset="847">1650 678 501 0,'0'0'369'0,"0"0"-154"0,0 0 11 16,0 0-58-16,0 0-74 15,0 0-28-15,0-140-17 16,0 140-29-16,0 0-7 16,0 0-13-16,0 37-6 15,0 17 0-15,0 15 12 16,0 2-5-16,0-3-1 16,0-1 4-16,0-9-6 15,0-13 2-15,0-14 0 16,0-11-2-16,0-9 5 0,0-7-3 15,0-4 10-15,0-4-4 16,10-30 44-16,-3-21-48 16,-7-12 8-16,0-9 7 15,0-6-14-15,-17-6 6 16,-10-1-7-16,-4 5 3 16,10 19-2-16,4 20-3 15,10 16 0-15,7 21-2 16,0 8 2-16,0 0-1 15,7 0-14-15,44 16-1 16,18 16 8-16,3 2 8 16,4 0-3-16,-18 1 1 0,-6-1-9 15,-21-6 11-15,-17 1 0 16,-7-6-7-16,-7-2 4 16,-7-2-13-16,-59 1-3 15,-16 3-12-15,-14 0-68 16,-8 3-70-16,8-4-215 15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7:18.8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484 557 880 0,'0'0'204'0,"0"0"-28"0,0 0-49 16,0 0-27-16,0 0-16 15,0 0-55-15,-37-8 2 16,37 8-12-16,0 8-14 15,-18 21-10-15,-9 14 4 16,-4 11 1-16,-14 6 6 16,7-5 1-16,11-10-6 15,3-16-1-15,10-12 3 16,7-11-4-16,7-6 1 16,0 0 0-16,0 0 16 15,0 0-14-15,0-20 14 16,0-20-16-16,0-23-2 15,21-23-5-15,24-9 7 0,-1-10 0 16,1 2 2-16,-7 17 5 16,-18 21-7-16,-2 30 0 15,-5 21 8-15,-13 11-16 16,0 3 8-16,7 0-21 16,17 34 8-16,4 26 4 15,10 20 9-15,-7 9 0 16,-4 0 0-16,-3-10-6 15,4-10-19-15,3-17-34 16,-18-15-13-16,5-17-46 0,-12-8-39 16,-6-9-23-1,0-3-2-15,0 0 59 0,-31-3-49 16,-20-15-108-16,-1-2 16 16</inkml:trace>
  <inkml:trace contextRef="#ctx0" brushRef="#br0" timeOffset="48">484 557 66 0</inkml:trace>
  <inkml:trace contextRef="#ctx0" brushRef="#br0" timeOffset="1007">484 557 66 0,'-268'158'138'0,"237"-158"-10"16,24-3-8-16,7 0-28 0,0 0-36 0,7 3-55 0,38-3 23 15,24-2 69-15,10-7-5 16,10-5 22-16,-6-6-2 16,-11 0-38-16,-10 3 20 15,-11 3-14-15,-23 8-25 16,-18 7 11-16,-3 2-21 0,-7 0-20 15,0 0 8-15,7 0-29 16,7 11-2-16,3 20 2 16,4 18 0-16,-8 8 18 15,5 6-11-15,-12 6 1 16,1-1 14-16,-7-2-21 16,0-6 6-16,0-11-7 15,0-21 10-15,0-10-11 16,0-16 1-16,0-2 0 15,0 0 15-15,0 0-9 16,0-11 24-16,0-24 12 16,0-13-35-16,0-10-3 0,0-13-4 15,0-7 0-15,0-1 0 16,0-4 7-16,0 9-7 16,7 14 0-16,7 17 4 15,-14 17-10-15,0 15 6 16,10 8-9-16,-10 3 5 15,28 0-24-15,3 0 3 16,-4 14 24-16,11 18-19 16,-7 5 18-16,-17 3-24 15,-14 2-31-15,0 1 3 16,0-2-19-16,-28 0 21 16,4-11-15-16,3-10-5 15,4-7 23-15,17-8 9 16,0-5 29-16,0 0 4 15,0 0 3-15,0 0 4 0,31-18 11 16,7-8 0 0,-4-6 34-16,11 7-25 0,-7 0 8 15,-7 7 8-15,-10 7-1 16,-15 6 12-16,5 1 0 16,-11 4-26-16,0 0 12 15,0 0-17-15,0 0-5 16,0 0-11-16,0 0-5 15,13 26 4-15,1 14 0 16,10 12 2-16,-3 2 9 16,-14 1-10-16,0-4 0 15,-7-3 5-15,0-5 4 0,0-6-7 16,0-12-2-16,0-4 6 16,0-13-13-16,0-4 7 15,0-4 0-15,0 0 18 16,0 0-3-16,-7 0 41 15,-14-14 3-15,-3-15-58 16,3-11 26-16,8-15-27 16,2-13 4-16,11-18-4 15,0-5 4-15,11-1-4 16,9 15 0-16,11 25 0 16,-17 18-3-16,0 17 3 15,-7 14-9-15,10 3 5 16,10 0-19-16,4 9 23 0,7 16 0 15,-17 7-1-15,3-1-7 16,-10 1-3-16,-14-4-25 16,0 3-7-16,0 4-33 15,-38-3-19-15,-7-5-54 16,0-1-27-16,18-8-63 16,10-4-109-16</inkml:trace>
  <inkml:trace contextRef="#ctx0" brushRef="#br0" timeOffset="1684">1647 631 495 0,'0'0'296'0,"0"0"-117"0,0 0-40 16,0 0 8-16,0 0-38 15,0 0-61-15,0-34-8 16,0 32-40-16,31 2 15 15,3 0-19-15,17 0 4 16,-13 16 0-16,0 16-4 16,0 2 8-16,-11 1-4 15,-2-1 0-15,-19-6 2 16,-6-4-10-16,0-10 3 16,0-7-14-16,0 1-11 15,-6-8-14-15,-8 0 40 0,-10 0-1 16,3-18 5-1,4-8 3-15,-4-6-3 0,21 2 0 16,0-2 3-16,0-3 5 16,0 7-8-16,38 8 0 15,-4 5-11-15,4 13 5 16,7 2 1-16,0 0 1 16,-14 2-5-16,3 13 12 15,-10 2-3-15,-10 0 0 16,3-3 2-16,-3 1-4 15,0-1 2-15,-8-2 0 16,5-1-1-16,2-2 7 0,-6-3-6 16,-7-1 0-1,7-5 1-15,7 0-9 0,3 0 4 16,11 0 4-16,16 0 19 16,8-17 1-16,0-9 31 15,-8-3-9-15,1 1-21 16,-14-1 16-16,-17 4-14 15,-7-4 10-15,-7 4 10 16,0-1-37-16,-7 5 17 16,-38 5-22-16,-7 4 8 15,1 7-10-15,6 5 1 16,0 0 0-16,11 0-5 16,-4 13-8-16,7 13-20 15,17 6-54-15,1 5-67 16,2 0-64-16,11-5-192 0</inkml:trace>
  <inkml:trace contextRef="#ctx0" brushRef="#br0" timeOffset="2874">3276 528 625 0,'0'0'244'0,"0"0"-79"16,0 0-21-16,0 0 3 16,0 0-76-16,0 0-34 15,-161-150 13-15,137 144-36 16,3 6-6-16,-10 0-8 15,4 20-7-15,-4 26 6 16,-7 8-1-16,17 3 2 16,14-3-9-16,7-8 4 15,0-9 1-15,14-8 1 16,24-14-21-16,14-8 21 16,-1-7 3-16,-13 0 0 15,-4 0 7-15,4-7-4 16,-14-20 8-16,-3-4 13 15,-7-6-8-15,-4 3 22 0,-3 5-15 16,-7 9-1-16,0 14 5 16,0 6-22-16,0 0 3 15,0 0-8-15,0 0-16 16,0 14 10-16,20 15-2 16,-2 8 8-16,9-4-6 15,11-6 9-15,0-7-3 16,0-5 0-16,-4-10 1 15,-3-5-1-15,7 0 0 16,-4 0 0-16,4-23 9 16,0-8-4-16,6-6-5 15,-13 3 4-15,-3-1 3 0,3 7-3 16,-17 8-4-16,-1 8 0 16,5 8-8-16,2 4 2 15,4 0-3-15,11 10 8 16,-11 16-17-16,7 2 17 15,-18-3-7-15,1-7-15 16,-7-7 19-16,3-5-18 16,-10-6 21-16,0 0-5 15,0 0 12-15,0 0 10 16,-31-20-16-16,-6-3 3 16,-1-3-1-16,-7 7 5 15,11 1-5-15,-4 10 5 16,7 8-2-16,-14 0-6 0,18 8 1 15,-4 29-7-15,17 12 0 16,14 4-1-16,0-9 7 16,14-4-5-16,30-9-3 15,1-10 5-15,14-12 4 16,-8-9 0-16,1 0-6 16,10 0 11-16,-18-21-5 15,-2-14 4-15,2-7 4 16,-6-12 3-16,-7-9 4 15,-10-2-2-15,-21-4 20 16,0 6-15-16,0 8 1 16,-28 9 11-16,-10 15-26 0,1 9 23 15,16 12-15 1,21 8-12-16,-10 2 0 0,3 37-11 16,0 29 11-16,7 22-2 15,0 7 9-15,7-6-10 16,31-7 3-16,6-14 0 15,-6-15-6-15,0-19 7 16,-18-11-1-16,-6-15 0 16,-7-8 3-16,10 0-6 15,4 0 4-15,10-26-1 16,7-8 11-16,-4-6-6 16,-3 3-5-16,0 5 0 15,-10 6 9-15,-8 16-15 16,5 5 6-16,-12 5-8 15,8 0 5-15,3 1-13 0,11 22 16 16,-4 3 0-16,-10 0-10 16,6 0 5-16,-2-4-38 15,2-1-60-15,4-7-28 16,11-8-174-16,20-6-201 16</inkml:trace>
  <inkml:trace contextRef="#ctx0" brushRef="#br0" timeOffset="3064">4910 646 780 0,'0'0'162'0,"0"0"-24"16,0 0 51-16,0 0-89 16,0 0-82-16,0 0-18 15,6-8-23-15,53 8-1 16,23-3-65-16,15-9-198 15,-1-10-211-15</inkml:trace>
  <inkml:trace contextRef="#ctx0" brushRef="#br0" timeOffset="3571">5725 134 805 0,'0'0'156'16,"0"0"-30"-16,0 0 9 0,0 0-42 16,0 0-27-16,0 0 9 15,116-123-38-15,-109 115 21 16,-7 5-18-16,0 3-18 16,0 0 19-16,0 0-33 15,0 0-5-15,0 9-6 16,0 28 1-16,-7 20 2 15,-6 17 0-15,13 6 9 16,0 0-11-16,0-3 2 16,0-5 0-16,0-15-2 15,7-11 6-15,-1-15-4 0,1-13 0 16,-7-10 5-16,0-5-8 16,0 0 3-16,0-3 0 15,0 0-3-15,-20 0 12 16,-25 0-9-16,0 2 0 15,-6-2 4-15,13 0-11 16,7 0 7-16,17 0 0 16,14 0-6-16,0 0 12 15,0 0-7-15,7 0 1 16,38-14-27-16,13 3 22 16,18-7 0-16,6 8 5 15,-3-5-10-15,11 1-6 16,-8 2-10-16,-6 1-27 15,-11 5-49-15,-20 6-47 0,-24 0-122 16,-21 0-111 0</inkml:trace>
  <inkml:trace contextRef="#ctx0" brushRef="#br0" timeOffset="4307">0 1264 601 0,'0'0'208'0,"0"0"-96"15,0 0 46-15,0 0-7 16,0 0-72-16,0 0-60 16,55-32-17-16,127 32-2 15,107 0 23-15,75 0 2 0,80-20-6 16,41-9 7-16,10-2-23 16,-21-1 1-16,-30 3-4 15,-35 4 5 1,-31 2-6-16,-51 7 5 0,-63-2-1 15,-64 7 23-15,-42 2-18 16,-41 0 17-16,-4 1 3 16,-16 2-20-16,-25 0 16 15,-14 4-24-15,-27 2 2 16,-10-3-1-16,-11 3 4 16,-10 0-5-16,0 0 0 15,0 0-36-15,-17 0-26 16,-41 0-36-16,-39 0-74 15,-37 14-61-15,-14 1-92 0</inkml:trace>
  <inkml:trace contextRef="#ctx0" brushRef="#br0" timeOffset="4784">845 1386 113 0,'0'0'257'16,"0"0"-153"-16,0 0-20 15,0 0 17-15,-230 23-5 16,196-14-23-16,10-1 8 16,17 2-37-16,-7-5-23 15,14-2 11-15,0 0-24 16,0-1 2-16,0-2-10 16,0 0 2-16,0 0 7 15,0 0-9-15,0 0 5 16,0 5 10-16,14 2-13 0,17-1 53 15,3 0-36-15,-3-1-15 16,7 0 8-16,-18 1-12 16,5-3 0-16,-19-3 4 15,-6 0 0-15,0 0-8 16,0 0-25-16,0 0-41 16,-31 0-5-16,-6 0-76 15,9-3-17-15,4-6-181 16</inkml:trace>
  <inkml:trace contextRef="#ctx0" brushRef="#br0" timeOffset="5384">288 1478 41 0,'0'0'438'15,"0"0"-292"-15,0 0-15 16,0 0-6-16,0 0-33 16,0 0-44-16,-13-15-29 15,26 15-19-15,42 0 2 16,18 0 15-16,30 0 2 15,38 0-2-15,44 0 34 0,60 0 0 16,54-9 6-16,55-16-4 16,24-9-39-16,21 4 17 15,-21 2-20-15,-20 9-10 16,-49 8 13-16,-34 7-11 16,-44 4-2-16,-25 0 13 15,-20-2-10-15,-1-7 2 16,-13-2 1-16,-3-4-6 15,-4-1 22-15,-24 4-19 16,-11 0 7-16,-9 7 6 16,-32 0-11-16,-10 1-3 15,-24 4-3-15,-20-4 4 0,-11 4-5 16,-17-1 1-16,-7 1 0 16,0 0 10-16,6-4-5 15,-6 4 4-15,0 0 5 16,0-2-14-16,0 2 23 15,0 0-23-15,0 0 0 16,0 0-1-16,0 0 1 16,0 0-20-16,0 0-63 15,0 0-61-15,0 0-35 16,-6 0-28-16,-1 2-13 16,7-2-36-16</inkml:trace>
  <inkml:trace contextRef="#ctx0" brushRef="#br0" timeOffset="23416">3328 1940 701 0,'0'0'235'0,"0"0"-25"16,0 0-35-16,0 0-35 15,0 0-52-15,0 0-11 16,0 0-32-16,0 0-17 15,0 0 7-15,38-113-27 16,-38 113 4-16,0 0-12 16,0 5-8-16,0 24 6 15,0 17-16-15,0 14 18 16,7 8 5-16,-7 4 4 16,0-4-9-16,0-7 0 15,7-12 3-15,3-18-5 16,-10-14 2-16,7-9 0 15,-7-4 3-15,0-2 0 0,0-2 4 16,0-18 12-16,0-33-18 16,7-28 2-16,-1-16-3 15,8-16 0-15,-3-9 3 16,-11 8 1-16,0 21-3 16,0 30-1-16,0 33 4 15,0 14-4-15,0 14 0 16,0 0-11-16,0 0 9 15,20 20-25-15,11 34 24 16,21 23 1-16,-1 9-6 16,8 9 8-16,-8-7-6 15,8-4 0-15,-8-13 1 0,-13-18-19 16,0-12 16-16,-17-19 6 16,-11-8-3-16,-10-10 2 15,14-4 6-15,-7 0 0 16,17-26 18-16,-11-23-18 15,-6-14 16-15,0-16-1 16,-7-13-15-16,0-6 6 16,0 13-9-16,-7 13 0 15,-13 27-1-15,2 22 4 16,12 14-4-16,-1 9 1 16,7 0-32-16,-7 26-31 15,0 28-48-15,7 15-32 16,0 8-144-16,0-8-258 0</inkml:trace>
  <inkml:trace contextRef="#ctx0" brushRef="#br0" timeOffset="24270">4136 2075 424 0,'0'0'249'16,"0"0"-149"-16,0 0 11 15,0 0-17-15,0 0-24 16,0 0 1-16,186-99-10 16,-162 84-9-16,-11 1 12 0,1 2-16 15,-14 1 8-15,0 0 1 16,0-3-19-16,0-1-4 16,-20 0-29-16,-4 4-3 15,3 5-2-15,-3 6-2 16,-4 0-2-16,4 6 1 15,-3 29 0-15,3 10-2 16,17 13 5-16,7 1 0 16,0-2-5-16,7-5-4 15,37-9 2-15,1-14-2 16,0-9-1-16,13-12 9 16,-6-8 1-16,-1 0 0 15,4-28 10-15,-3-9-7 0,-18-1 12 16,-3-8 13-1,0 2-14-15,-17-9 16 0,-7-1-15 16,-7 9-4-16,0 10 3 16,0 12-11-16,0 18 0 15,0 5-3-15,0 0-3 16,0 0 2-16,0 19-21 16,0 28 10-16,0 13 2 15,31 2 0-15,-4-5-6 16,11-8 10-16,-7-6-18 15,-3-9 21-15,-4-8-7 16,-17-9 1-16,-1-5 6 16,-6-4-15-16,0-8 15 15,0 3 2-15,-6-3-9 0,-25 0-7 16,3 0 15-16,-3 0-16 16,24 0-12-16,7 0-14 15,0 0 34-15,0 0-21 16,0 0-22-16,31-3 32 15,14-17 16-15,6-8 5 16,15-13 3-16,-1-10 3 16,4-6 15-16,-18-6 34 15,-6-6 1-15,-14-11 9 16,-3-3-23-16,-21 3-3 16,-7 14 14-16,0 21-33 15,0 19 13-15,0 15-5 16,-14 11-22-16,14 0 2 0,-7 0-8 15,0 43-17 1,7 22 10-16,0 21 12 0,0 2-5 16,0 0 0-16,21-10-19 15,3-12 1-15,-11-12-50 16,1-13-12-16,-7-16-35 16,-7-10-101-16,0-10-96 15,0-5-116-15</inkml:trace>
  <inkml:trace contextRef="#ctx0" brushRef="#br0" timeOffset="25166">5198 2007 295 0,'0'0'185'0,"0"0"-47"0,0 0-42 16,0 0-53-16,0 0-40 16,0 0 83-16,0 0 16 15,183 3-22-15,-101-3 19 16,1 0-27-16,-11 0-14 15,-3-14-6-15,-18 0-30 16,-13 2 16-16,-10-2-8 16,-4 2 2-16,-11-2 18 15,-13-7-8-15,0 8-1 16,0-8-14-16,0 2-20 16,-31 6 8-16,4 8-15 15,-11 5 4-15,18 0-14 0,-5 0 8 16,12 23 2-1,13 15-8-15,0 7 11 0,0 1-3 16,7-9 0-16,13 3 3 16,18-11-11-16,0-3 6 15,7-12 1-15,6-12-5 16,1-2 10-16,6 0-4 16,4-11 0-16,3-18 6 15,-6-5 2-15,3-6-6 16,-4 0-1-16,-13-4 9 15,-18 11-7-15,4 7 2 16,-10 12-5-16,-11 11-3 0,4 3 3 16,0 0-18-1,3 5 4-15,10 16 8 0,-20 3-28 16,11-3 28-16,-12-12-14 16,1-3 5-16,-7-6 15 15,7 0-1-15,-7 0 1 16,0 0 17-16,0-3-14 15,0-17 11-15,0-8-10 16,-20-4-2-16,-11 6 12 16,10 1-11-16,-17 7-1 15,14 7 4-15,3 5-6 16,-3 6-1-16,17 0-5 16,-13 29-6-16,3 19 7 15,17 7 5-15,0 4-5 16,0-4 2-16,0-7-27 0,17-8 23 15,10-13-8 1,18-13-2-16,-7-12 12 0,0-2 9 16,13-2-4-16,-6-30 16 15,0-11-4-15,-8-11 30 16,-9-12-10-16,-14-8-7 16,-14-9 7-16,0-3-13 15,0 3 2-15,-14 12 2 16,-14 22-19-16,-2 21 13 15,23 16-3-15,0 12-8 16,7 0-6-16,0 14-11 16,0 41 9-16,0 22-6 0,0 12 10 15,20-1-2-15,4-8 0 16,-3-8-15-16,10-12 5 16,-10-9-32-16,3-11-37 15,-4-9-28-15,11-7-117 16,21-10-137-16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7:52.87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9947 569 798 0,'0'0'199'16,"0"0"-25"-16,0 0-28 15,0 0-48-15,0 0-43 16,0 0-11-16,14-57-40 15,-14 57-4-15,0 11-10 16,-7 23-6-16,-10 15 16 16,10 3 7-16,7-3-4 15,0 0-4-15,0-13 1 0,31-9 0 16,0-11-4-16,-3-16 4 16,9 0 0-16,-6 0 16 15,-3-22-14-15,-4-10 21 16,-10 1 14-16,-1-1-21 15,-13 7 15-15,0 5-17 16,0 8-6-16,0 7 4 16,0 5-8-16,0 0-8 15,0 0 1-15,18 2-22 16,9 22 24-16,18 6-9 16,6-4-9-16,1-6 11 15,0-3-6-15,-1-5 14 16,-13-9-2-16,-7-3 4 0,-10 0 3 15,-4-12-2-15,-17-20 5 16,0-5 15-16,0-5-20 16,0 4 7-16,-31 4-10 15,0 8-10-15,17 14 4 16,7 7-60-16,7 5-59 16,0 3-115-16,0 23-36 15,38 5 38-15,7-2-254 16</inkml:trace>
  <inkml:trace contextRef="#ctx0" brushRef="#br0" timeOffset="206">10769 682 573 0,'0'0'225'15,"0"0"-7"-15,0 0-20 0,0 0-38 16,0 0-56-16,0 0-19 16,14-67-46-16,-14 67-15 15,0 0-24-15,0 6-10 16,7 20 2-16,0 10 8 15,17 2 0-15,-17-6-2 16,0-7-76-16,-7-2-46 16,0-9-90-16,0-8-83 15,0-6-189-15</inkml:trace>
  <inkml:trace contextRef="#ctx0" brushRef="#br0" timeOffset="483">10738 344 545 0,'0'0'216'0,"0"0"-53"16,0 0-14-16,0 0-6 16,0 0-68-16,0 0-24 15,0 0-51-15,-96-101-15 16,96 115 8-16,7 10-2 16,31-1 9-16,-1-7 7 15,1-4-5-15,-3-5-4 16,-11-7 5-16,-17 0-3 15,0 0 27-15,-7 0 27 16,0-10-4-16,0-9-50 16,-14 1 1-16,-10 7-4 15,3 2-6-15,0 9-41 0,4 0-57 16,3 0-54-16,8 32-43 16,6 4-91-16,0 11-270 15</inkml:trace>
  <inkml:trace contextRef="#ctx0" brushRef="#br0" timeOffset="1773">11089 598 515 0,'0'0'332'16,"0"0"-145"-16,0 0-11 16,0 0-33-16,0 0-63 15,0 0-15-15,0-100-34 0,0 100-31 16,0 6-3-16,0 25-13 15,0 6 16-15,0 3 0 16,0 0 5-16,0-5-8 16,0-7 3-16,0-8-12 15,7-9-18-15,0-7-20 16,13-4 28-16,-2 0 21 16,2-6 2-16,-6-14 9 15,10-4-10-15,-10 6 7 16,10-3 5-16,-17 7-4 15,6 5-6-15,-6 6-2 16,0 3-1-16,4 0-1 16,2 0-7-16,1 0 3 0,10 12 0 15,-3 8-4 1,3-4-3-16,-4 5-7 0,11-10-9 16,-3 1 7-16,3-4 5 15,-11-8 17-15,5 0-2 16,-12 0 7-16,4 0 4 15,-10-14 32-15,0-9-12 16,-7-1 12-16,0-1-10 16,0 2 0-16,0 3 1 15,0 0-24-15,-7 6 7 16,-10-1-15-16,3 10 6 16,8 2-13-16,-8 3 3 15,-3 0-10-15,-4 0 12 16,-10 23-8-16,10 0 8 15,4 8-24-15,10 1 1 0,7 3 16 16,0-4-24-16,0-9 7 16,0-7 10-16,7-6-7 15,10-9 18-15,4 0 5 16,3-4 5-16,4-24 46 16,-11-10-1-16,3-6-11 15,-6-14 12-15,3-11-33 16,-17-6 19-16,0-4-10 15,0 2-6-15,0 2 13 16,-7 4-21-16,-23 14-2 16,5 11 10-16,12 18-21 15,-1 13 13-15,14 9-8 0,0 6-5 16,0 0 0-16,0 21-24 16,7 35 11-16,24 25 7 15,-4 13 11-15,4 9-5 16,-3 2 0-16,3-4-14 15,0-13 10-15,-4-16-16 16,4-22-2-16,-10-14 11 16,10-19-16-16,-7-14 20 15,10-3 3-15,11-3 4 16,-1-26 13-16,-6-8-13 16,-7-3 1-16,-10 4 9 15,-14-5-6-15,-7 6 2 16,0 10-4-16,0 8 0 0,0 10 9 15,0 7-11-15,0 0-8 16,0 0 2-16,0 18-15 16,14 13 21-16,-4 1 0 15,10-3-3-15,11-3-3 16,-10-4 2-16,10-7-2 16,7-4 5-16,-11-8-3 15,4-3 4-15,-3 0 2 16,-4 0 0-16,-4-23 11 15,-2-3-12-15,-11-5 15 16,-7-9 11-16,0-3-23 16,-31-3 13-16,-21 6-17 15,7 11-2-15,1 9-2 16,16 12 0-16,4 8-2 0,10 0-9 16,1 26-63-16,13 17-51 15,0 5-89-15,20-5-122 16,32 0-279-16</inkml:trace>
  <inkml:trace contextRef="#ctx0" brushRef="#br0" timeOffset="2417">12495 644 763 0,'0'0'172'0,"0"0"-8"0,0 0-8 15,0 0-48-15,0 0-32 16,0 0-28-1,-44-106-7-15,44 106-28 0,0 0-13 16,0 19-15-16,0 16 14 16,24 5 2-16,3-8-2 15,4-3 1-15,7-10-5 16,-11-4 3-16,4-7-9 16,-10-8 11-16,3 0 2 15,7 0 1-15,-10 0 9 16,-1-17-8-16,-9-6 0 15,-5 1 10-15,-6-4-12 16,0 3 12-16,0 9-6 16,0 5-7-16,0 3 3 15,7 6-4-15,0 0-12 0,0 0 3 16,17 17-13-16,-10 6 18 16,17-6-13-16,-4-2-8 15,4-9 14-15,7-5-5 16,-3-1 16-16,2 0-3 15,-6-5 8-15,-3-17 0 16,-4-4 2-16,-17 0 2 16,-7-2 22-16,0-4-4 15,0 4-18-15,0 5 4 16,-7 11-7-16,-7 6-5 16,4 6-1-16,3 0-11 15,0 0-3-15,0 23 8 16,7 11 4-16,0-2 2 0,14-6-44 15,37-9 13-15,1-9 17 16,3-8 14-16,-3 0-2 16,-8-3 4-16,1-25 0 15,-11 0 30-15,-3-7-12 16,-10-2 31-16,-11 0-19 16,-10 2-9-16,0 1 4 15,0 4-20-15,-10 9-2 16,-4 7 0-16,14 10-1 15,0 4-8-15,0 0 2 16,0 15-21-16,0 19 23 16,0 12-10-16,0 0-2 0,24-3 1 15,11 2-16-15,9-5 16 16,18-3 6-16,4-2 5 16,-1-7 0-16,-3-4 0 15,-21-5 0-15,-10-7 1 16,-31-6-1-16,0-4 0 15,-45-2-17-15,-44 0-31 16,-14 0-116-16,-24 0-275 16</inkml:trace>
  <inkml:trace contextRef="#ctx0" brushRef="#br0" timeOffset="-4685">860 827 760 0,'0'0'187'16,"0"0"-13"-16,0 0-32 16,0 0-42-16,0 0-15 15,0 0-16-15,0-95-36 16,-7 95-4-16,-10 0-24 16,3 0-2-16,-10 0-6 15,-10 24 6-15,-4 19-3 16,0 13 0-16,7 13 1 0,24 5-4 15,7 6 3-15,0-5-12 16,7-10-4-16,48-16-11 16,-3-15 8-16,6-22 14 15,7-12 3-15,-13 0 2 16,-1-32 4-16,-13-11-3 16,-14-5 22-16,-3-13-13 15,-14-10 16-15,-7-6-5 16,0-2-8-16,-14-4 2 15,-37 2-13-15,-1 16-1 16,0 18 11-16,1 19-11 16,6 20 9-16,7 8-10 0,0 0-9 15,1 22 8 1,2 30-1-16,-3 16 2 0,14 15-5 16,24 6-3-16,0 5-5 15,18 3-3-15,33-14 3 16,21-14 8-16,18-23-11 15,6-23 6-15,-7-23 9 16,-6 0-5-16,-11-15 6 16,-3-22 5-16,-24-3-2 15,-11-6 6-15,-10-3 3 16,-3-5 0-16,-11 0 18 16,-10 7-26-16,0 5 6 15,0 16 7-15,0 16-16 16,0 6 10-16,-10 4-11 15,10 0-15-15,-7 28 5 0,7 21 6 16,0 14 2-16,0-2 2 16,0-1-11-16,38-15 9 15,-1-10-14-15,8-18-2 16,7-12 17-16,-1-5-3 16,1 0 4-16,-7-28 4 15,-1-7-2-15,-23-10 13 16,-4-7 0-16,-10-11 4 15,-7 0 6-15,0 0-21 16,0 12 9-16,-24 15-3 0,3 12-5 16,14 13 15-1,-10 8-18-15,17 3-2 0,0 0 0 16,0 9-21-16,0 34 15 16,11 14 1-16,16 6 10 15,18-1-10-15,-7-5 5 16,13-10-8-16,1-19 7 15,-14-11-18-15,-1-9 19 16,8-8-1-16,-11 0 5 16,18-34 3-16,-14-15-6 15,0-13 1-15,-18-4 22 16,-3-5-24-16,-10-6 15 16,-7 2 1-16,0-5-10 15,-7 7 13-15,-30 9-13 16,6 21-4-16,3 19 13 0,21 20-13 15,-3 4-1-15,10 14-1 16,0 43-14-16,-7 25 14 16,7 19 0-16,0 2 0 15,17 0-7-15,28-9 9 16,-4-20-8-16,14-18-5 16,-20-18-27-16,2-18-13 15,-12-14-31-15,2-6-8 16,-20 0-1-16,10-16-40 15,-17-22-30-15,0 1 25 16,-38 1-18-16,-13 1 43 16,-25 3 73-16,11 6 38 0,-4 3 13 15,11 6 12-15,13 6 47 16,31 4 20-16,0 7-30 16,14 0-6-16,0 0-45 15,14 0-11-15,45 0 0 16,16 0 30-16,15 0 18 15,-4 0 11-15,3 0-8 16,0 0 7-16,-13-5-15 16,-11-8-7-16,-20-3 21 15,-21 5-12-15,-10-3 21 16,-14 0 17-16,0-6-44 16,0-3-5-16,-31 3-20 15,-7 2-11-15,4 5 5 16,3 6-8-16,10 7 0 15,-3 0 0-15,10 24-5 0,1 21 1 16,13 10 4-16,0 5 0 16,0 2-6-16,27-8 3 15,4-7-1-15,-10-19 0 16,-4-15-19-16,-3-5 20 16,-8-8-2-16,15 0 5 15,10-9 10-15,7-20-7 16,0-4 5-16,-4-2 4 15,4-3-10-15,0 7 12 16,-7 5-14-16,-18 9 0 16,18 8-1-16,-3 9-2 0,10 0 0 15,6 17 0-15,8 20-4 16,-14 1 6-16,0 1-5 16,-18-1-2-16,1-6 6 15,-4-10-1-15,-3-4 3 16,0-14 0-16,3-4 1 15,-4 0-6-15,12 0 5 16,2-18-2-16,11-17-4 16,-7-5-79-16,-17-3-77 15,-14-6-240-15</inkml:trace>
  <inkml:trace contextRef="#ctx0" brushRef="#br0" timeOffset="-3716">3855 1127 781 0,'0'0'183'0,"0"0"-27"0,0 0-13 15,96-166-24-15,-51 107-68 16,6-8 3-16,1-4-14 16,-18 0-22-16,-3 2 15 15,-7 0-15-15,-24 3-7 16,0 9 5-16,0 8-14 16,-24 15 9-16,-7 9-11 15,-3 11-2-15,10 10 0 16,-4 4 2-16,-3 9-8 15,-7 43-1-15,11 25 13 16,3 20-4-16,17 6 0 16,7-1 0-16,0-4-3 15,38-12 3-15,0-12 0 0,3-17-2 16,4-17-6 0,-1-17-6-16,1-14 12 0,0-9-9 15,-1 0 9-15,-6-9 4 16,-7-16-2-16,-17-2 11 15,0 0-10-15,-8-1 15 16,-6 3 2-16,0 7-17 16,0 5 20-16,0 5-21 15,0 8 0-15,0 0-2 16,0 0-11-16,0 8 4 16,0 23-2-16,31 15 5 15,7-3 1-15,14-3-15 16,-1-8 14-16,8-9 6 0,-14-9-15 15,-8-12 15 1,-16-2 0-16,3-5 2 0,-17-32 13 16,0-9 13-16,-7-6 9 15,-7 1-4-15,-38 5-21 16,-6 9 1-16,-1 11-9 16,1 12-2-16,6 11-4 15,0 3-4-15,7 0-7 16,0 17-7-16,11 21-88 15,20 10-81-15,7 1-114 16,7-4-208-16</inkml:trace>
  <inkml:trace contextRef="#ctx0" brushRef="#br0" timeOffset="-3373">4890 998 856 0,'0'0'194'15,"0"0"-11"-15,0 0-48 16,0 0-31-16,0 0-70 16,0 0-22-16,-59-80-12 15,45 94-11-15,14 23 9 16,0 9 2-16,0 0-27 16,14 2 8-16,31-7-25 15,6-15-13-15,8-10 25 16,3-12-2-16,-28-4 34 0,11 0 5 15,-28-18-1-15,-3-10 35 16,-14-6 24-16,0-4-19 16,-31-4-6-16,-21 1-36 15,-6 7-2-15,-1 11-5 16,22 12-2-16,6 11 6 16,17 0-57-16,14 19-63 15,0 19-42-15,0 2-220 16</inkml:trace>
  <inkml:trace contextRef="#ctx0" brushRef="#br0" timeOffset="-2927">5460 1032 742 0,'0'0'270'16,"0"0"-56"-16,0 0-59 0,0 0-29 15,0 0-66-15,0 0-19 16,-20-79-38-16,20 104-3 15,0 33 0-15,0 25 1 16,0 11 0-16,0 6 7 16,0-8-4-16,0-15-2 15,-7-12-2-15,0-22 6 16,7-15-6-16,0-16 0 16,0-12 0-16,0 0 6 15,0 0-4-15,0-34 16 16,0-17 28-16,14-24-42 0,-1-8 1 15,-13-11-5 1,0-7 0-16,0 2 0 0,0 4 7 16,0 21-7-16,0 20 0 15,0 19 2-15,0 19-10 16,0 16 7-16,31 0-13 16,14 8-3-16,7 26 0 15,-1 9 13-15,-13 2-1 16,-4 1-20-16,-9-3 15 15,-5-9-20-15,-20-5-16 16,0-6 0-16,0 0-30 16,-14-3-22-16,-30 0-45 0,-8 0-68 15,21-11-125-15</inkml:trace>
  <inkml:trace contextRef="#ctx0" brushRef="#br0" timeOffset="-2458">6165 981 621 0,'0'0'253'16,"0"0"-130"-16,0 0 32 15,0 0-38-15,0 0-77 0,0 0-40 16,31-40 10-1,41 31-10-15,25 4 18 0,-1-4-16 16,-27-3 7-16,-18 8-4 16,-23-2-1-16,-11 0 17 15,-17-3 12-15,0-2 21 16,0-10-5-16,-17 1-46 16,-18 0 8-16,-9 1-11 15,-8 0 4-15,7 9 4 16,14 2-3-16,18 5-4 15,13 3-1-15,0 0 2 16,0 0-2-16,0 0 0 16,27 3-8-16,11 19 7 15,7 7 1-15,-7 0 0 0,-8-4-2 16,-9 1 5-16,-7-4-3 16,-7-1 0-16,3-4 3 15,-10-2-10-15,0 1 5 16,-10 4-15-16,-42 6-60 15,-6 3-112-15,-8-8-254 16</inkml:trace>
  <inkml:trace contextRef="#ctx0" brushRef="#br0" timeOffset="-1843">6774 484 950 0,'0'0'213'16,"0"0"-3"-16,0 0-96 15,0 0-30-15,0 0-77 16,0 0-7-16,31 14-5 16,-4 43 5-16,4 6 19 15,-10 1-19-15,3-2 0 16,-10-7 3-16,-7-7 4 15,-1-14-7-15,5-13 0 16,-11-11 0-16,0-7 9 16,0-3-7-16,0 0 5 0,0-9 15 15,0-27 13-15,0-15-16 16,0-10-9-16,0-2-8 16,0-6 12-1,-11 4-12-15,-2 2 1 0,6 15 9 16,0 16-11-16,7 11 11 15,0 19-8-15,0 2 0 16,0 0-8-16,7 6-11 16,31 31 8-16,20 17-3 15,1 9 12-15,9 0-4 16,-2 1 0-16,-1-11 0 16,-3-7-2-16,-4-14-6 15,-13-12 10-15,-7-15-1 16,-4-5 5-16,-3 0 0 15,0-11 5-15,-3-17-6 0,-11-15 22 16,-10-6-20-16,-7-11 4 16,0-2 1-16,-45-8-5 15,-17 5-5-15,10 12 0 16,8 17 4-16,23 19-10 16,14 12 6-16,7 5-10 15,0 0-17-15,0 39-74 16,7 19 21-16,38 13-42 15,0 3-140-15,6-11-76 16,-13-7-369-16</inkml:trace>
  <inkml:trace contextRef="#ctx0" brushRef="#br0" timeOffset="-1530">7812 792 495 0,'0'0'333'0,"0"0"-149"16,0 0-11-16,0 0-45 15,0 0-38-15,0 0-51 16,-31-65-19-16,24 65-20 16,0 19-5-16,7 19 5 15,0 2 0-15,0 0 2 16,0-8-7-16,14-8 5 16,10-6 0-16,4-12 6 15,-4-4-6-15,-3-2 5 0,-8 0 20 16,-2 0 16-16,-5-22 24 15,-6-6-45 1,0-1-17-16,0-3-3 0,-6 4-2 16,-25 8-2-16,10 4-17 15,4 9-61-15,10 7-58 16,7 0-205-16,0 20-217 16</inkml:trace>
  <inkml:trace contextRef="#ctx0" brushRef="#br0" timeOffset="-1370">8352 938 788 0,'0'0'232'16,"0"0"-52"-16,0 0-27 0,0 0-71 16,0 0-80-16,0 0-2 15,-52-48-77-15,21 48-167 16,18 22-194-16</inkml:trace>
  <inkml:trace contextRef="#ctx0" brushRef="#br0" timeOffset="-627">8352 938 506 0,'230'-177'415'15,"-230"154"-225"-15,0 6-14 0,0 5-54 16,0 3-50-16,-6 9-21 16,-1 0-28-16,7 0-18 15,0 0-5-15,-18 7-15 16,18 24 2-16,0 9 13 16,0 3 6-16,0-3-6 15,31-9 0-15,7-5-6 16,-3-12 2-16,9-8-8 15,-13-6 9-15,0 0 3 16,-10 0 0-16,-14-23 10 0,0-8-9 16,-7 2 11-1,0-5-12-15,-14 5 0 0,-14 3 4 16,-3 6 2-16,7 9-1 16,4 8-5-16,-4 3-9 15,10 0-1-15,0 14-4 16,0 15 13-16,14 5-2 15,0 1-23-15,42-12-11 16,19-4 16-16,12-13 14 16,2-6 3-16,-16 0 7 15,-1-17-3-15,-13-14 23 16,-7-6 14-16,-7-9 18 16,-11 3-8-16,-20-8-8 15,0-1 5-15,0 4-19 16,0 2-3-16,-13 11 5 0,-1 15-21 15,4 8 18 1,3 12-20-16,7 0-4 0,0 10-1 16,0 38-28-16,-7 26 29 15,0 18 5-15,0 14 3 16,0 22-7-16,-10 16-1 16,10 7-2-16,0-2-2 15,-7-18-31-15,-3-25 0 16,17-32 12-16,0-28-22 15,0-32 33-15,7-14 12 16,48-8 3-16,4-38 17 16,6-17-4-16,-14-8 0 0,-13-9 7 15,-14-6-13 1,-24 0-2-16,0-3-8 0,-68 12-20 16,-22 14-41-16,-13 17-98 15,14 21-157-15,37 7-316 16</inkml:trace>
  <inkml:trace contextRef="#ctx0" brushRef="#br0" timeOffset="4592">1547 2165 470 0,'0'0'360'0,"0"0"-249"15,0 0 21-15,0 0-25 16,0 0-35-16,0 0-10 16,-6-29-24-16,12 18-3 0,25-2-21 15,14-6-11-15,0 5 7 16,6 3-7-16,-6 2 0 15,-11 6-2-15,-3-3 8 16,-17 6-12-16,-4 0 3 16,-10 0-6-16,0 0 4 15,0 9-15-15,0 22 17 16,-10 15 2-16,-10 2 2 16,6 5 1-16,-3-5-5 15,10 3 4-15,7-8-4 16,0-3 1-16,0-6-1 15,0-4 2-15,0-5 4 16,0-11-6-16,0-2 0 16,0-7 3-16,0-2-9 15,-14-3 1-15,-10 3 5 0,3-3 11 16,-10 0-10-16,11 0 5 16,2 0-6-16,18 0 8 15,0 0-3-15,0 0-5 16,11-6-3-16,40-17-3 15,8-8 2-15,30-3 4 16,-17-4 0-16,-3 11 4 16,-17 0-2-16,-32 13 4 15,4 5 4-15,-24 9 16 16,0 0-17-16,0 0-2 16,0 0-7-16,0 3-19 15,7 20 17-15,7 3-2 16,3 3 4-16,-10-4 2 0,7-2 3 15,-7 0-4-15,-7-3-1 16,7-14 1-16,3-1-6 16,-3-5 5-16,0 0 0 15,0 0 11-15,6 0-9 16,5-18 10-16,9-12-10 16,-3-2 2-16,4 1-2 15,-4 9 1-15,-11 6-3 16,1 8 3-16,-14 8 0 15,17 0-6-15,-3 0-5 16,0 2-5-16,10 20 8 16,-3-4 0-16,-4 5 5 0,-3-5-5 15,-8-1 6-15,1-8-7 16,11-5 6-16,-12-4-12 16,-6 0 9-16,7 0 4 15,7 0-1-15,0-13 7 16,10-16-7-16,7 0 14 15,-11 1-12-15,-6 6 6 16,3-2 18-16,-3 10-17 16,-14 3-8-16,0 8 15 15,0 3-13-15,0 0-3 16,7 0-7-16,0 0-24 16,10 23 30-16,-3 6-7 0,0-4 8 15,3-2-4 1,-10-3-2-16,6-9 5 0,-6-2-9 15,0 0-5-15,-7-9 15 16,0 0-7-16,0 0 7 16,7 0 14-16,-7 0-8 15,17-21 7-15,-10-5-13 16,14 1 0-16,-4 0 0 16,4 10 0-16,-15 6 0 15,1 7 0-15,11 2-10 16,-12 0 0-16,15 0 0 15,10 8-1-15,-7 10 4 16,4-2-16-16,2 2 2 0,-2-7 7 16,3-2-4-1,-10-9 9-15,3 0 7 0,-4 0 2 16,4-9 8-16,-3-14 1 16,-4-5 21-16,-10-4 6 15,0 1-22-15,-7-1 22 16,0-2-15-16,0 11-3 15,0 0 0-15,-14 12-13 16,-3 5-5-16,10 6 0 16,-7 0-11-16,7 9 4 15,1 30-8-15,-5 16 15 16,11 5 0-16,0-5-4 0,0-4-4 16,11-5-5-1,9-16-14-15,1-6 4 0,-4-15 2 16,-3-9 1-16,10 0 16 15,-4 0 4-15,18-26 8 16,0-11 23-16,-3-1-9 16,-5 1 4-16,-9 0-6 15,-4 6-9-15,4 8 9 16,-14 11-16-16,3 10 3 16,4 2-7-16,6 0-19 15,5 28 14-15,2 9-5 16,-3 3 2-16,-3 1 5 15,10-7-3-15,-18-5 6 16,12-7 0-16,-5-10-1 16,4-10-3-16,4-2-3 0,3 0-4 15,-11-2 8 1,-3-31-86-16,-17 0-154 0,0-13-365 16</inkml:trace>
  <inkml:trace contextRef="#ctx0" brushRef="#br0" timeOffset="5776">4370 2070 638 0,'0'0'270'0,"0"0"-131"16,0 0 4-16,0 0-23 15,0 0-35-15,0 0-19 16,-58-94-47-16,58 94 24 15,0 0-16-15,0 0-24 16,0 0 22-16,0 0-24 16,0 0 5-16,0 0-2 15,0 0 2-15,0 0-4 16,0 0-2-16,0 0 2 16,0 0-5-16,0 0 3 0,0 5-7 15,-7 24-2 1,0 17 9-16,0 0 4 0,0-1-4 15,7-2 1-15,0-4-2 16,0-3 1-16,21-5 0 16,3-5-1-16,-3-12 0 15,-1-5-4-15,-2-6 5 16,-5-3 0-16,-6 0-2 16,0 0 3-16,-7 0-1 15,10 0 10-15,11-3-8 16,-14-17 10-16,17-3-8 15,-17 6 7-15,-7 5 20 16,0 4-23-16,0 5 10 16,0 0 2-16,0-1-17 15,0 4 6-15,0 0-9 0,0 0-4 16,0 0 0-16,0 0-10 16,0 0 1-16,0 0-2 15,0 16-20-15,0 6 25 16,0 1-58-16,0 0-58 15,0-3-68-15,-31 0-175 16</inkml:trace>
  <inkml:trace contextRef="#ctx0" brushRef="#br0" timeOffset="6496">4343 2073 511 0,'0'0'243'16,"0"0"-73"-16,0 0-47 16,0 0 26-16,0 0-39 15,-7-154-34-15,7 139-11 16,0 1-34-16,0 3-1 16,0-2-10-16,7 3-14 15,-7 4 13-15,7 6-6 16,-7 0-10-16,0 0 14 15,0 0-17-15,0 0 0 16,7 0 0-16,6 29-15 16,11 14 14-16,7 14 1 0,-3 3 0 15,-4 6-5 1,-10-6 5-16,-1 3 0 0,5-4-1 16,-11 2 6-16,6-10-2 15,11-8-3-15,-10-10 0 16,7-14-4-16,3-5-12 15,3-14 16-15,4 0 1 16,7 0 1-16,0-29 10 16,7-5-4-16,-18-3-7 15,-13-3 18-15,10 0-11 16,-24-1 6-16,0 7-2 16,0 0-10-16,0 17 11 0,0 11-13 15,0 0 1 1,0 6-8-16,0 0-2 0,0 9-6 15,0 21 4-15,0 14 11 16,0-4 0-16,0-5-8 16,0-4-16-16,7-2 6 15,24-4-11-15,-4-7 8 16,25-7 21-16,-7-5-4 16,6-6 4-16,-6 0 0 15,-14 0 0-15,0-9 8 16,-18-13-5-16,1-7 27 15,-14-3 11-15,0-5-28 16,-14-3 15-16,-30 3-20 16,-15 3-2-16,-3 8-12 15,4 12 1-15,13 8 4 0,11 6-2 16,10 0-26-16,10 6-34 16,14 28-52-16,0 6-60 15,14 3-59-15,51-3-120 16</inkml:trace>
  <inkml:trace contextRef="#ctx0" brushRef="#br0" timeOffset="6826">5426 2403 528 0,'0'0'256'0,"0"0"-54"16,0 0-55-16,0 0-17 15,0 0-44-15,0 0-43 0,-114-77-16 16,108 77-23-16,-1 0-4 15,7 20 0-15,0 11-1 16,0 4 1-16,13-4-7 16,25-5 2-16,7-9-21 15,7-12 18-15,-1-5 7 16,-6 0 1-16,-7-2 6 16,-11-18 0-16,-10-3 29 15,-10-5 2-15,-7-1 1 16,0 3-11-16,-24 0-23 15,-27 3-8-15,-1 12 0 16,0 8-4-16,8 3-21 16,30 0-83-16,7 31-76 0,7 3-94 15,21 1-138 1</inkml:trace>
  <inkml:trace contextRef="#ctx0" brushRef="#br0" timeOffset="7255">5818 2453 122 0,'0'0'659'0,"0"0"-433"0,0 0-72 16,0 0-25-16,0 0-60 15,0 0-67-15,0 12 0 16,0 33 9-16,0 10-3 16,27 2 16-16,4 6-8 15,0-3 3-15,-10-3-8 16,-7-8-11-16,3-15 8 0,-10-14-8 15,-7-11 1-15,0-9 3 16,0 0 0-16,0 0 51 16,0-15 26-16,0-20-39 15,-7-15-30-15,-17-5-9 16,17-5 0-16,-7-9-2 16,0 6 2-16,-3-3-3 15,10 7 0-15,1 10 2 16,-1 18-5-16,7 11 3 15,0 14-16-15,0 6 12 16,7 0-36-16,30 0-8 16,22 0 41-16,6 14-10 15,-3 15 15-15,-17-4-15 0,-18 1 1 16,-13-3 0-16,-14-1-25 16,0-3-5-16,0 1-23 15,-28 0-75-15,-9 0-87 16,16-7-131-16</inkml:trace>
  <inkml:trace contextRef="#ctx0" brushRef="#br0" timeOffset="7699">6581 2362 5 0,'0'0'750'16,"0"0"-615"-16,0 0-29 15,0 0-58-15,0 0-31 16,0 0-5-16,148-8-3 16,-103 8 20-16,6 0-14 15,1 0 1-15,-14 0 8 16,-18 0-20-16,-2 0 12 16,-12 0 5-16,-6-6 8 15,0-3 32-15,0-5-28 16,-6 0-30-16,-18-10 1 15,-14 8-3-15,10-2 8 16,-3 7-4-16,18 2-3 16,6 9 10-16,7-4-12 0,0 4 0 15,0 0-4-15,7 0-11 16,30 0 15-16,-2 16 5 16,9 4-3-16,-6 0 0 15,0 6-2-15,-7-1 0 16,-10 3 5-16,-8 1-4 15,-13-5-2-15,0 1 1 16,-20-2-11-16,-56 0 8 16,-3-3-137-16,-10-3-207 15</inkml:trace>
  <inkml:trace contextRef="#ctx0" brushRef="#br0" timeOffset="8866">8032 2041 74 0,'0'0'395'0,"0"0"-234"0,0 0 12 16,0 0-38-16,0 0 9 16,0 0-28-16,-44-154 13 15,37 140-37-15,7 6-9 16,0 4-10-16,0 4-38 15,0 0-27-15,0 23-8 16,0 37-15-16,0 23 15 16,17 15 19-16,-10 1-17 15,0 2 8-15,-7 1-10 16,0 5 9-16,0-15-9 16,-7-5 0-16,-10-12 0 15,10-24-1-15,0-17-1 0,7-17-12 16,0-10-9-1,0-7-14-15,0 0 32 0,31-38 1 16,13-7 0-16,-16-18-2 16,-4 3 7-16,-24-1-1 15,0 3 0-15,-31 8-5 16,-27 7 4-16,-1 9-1 16,-3 8 2-16,11 9-10 15,6 8 14-15,24 4-4 16,8 3 0-16,13 2-3 15,0 0-8-15,0 0 7 16,44 0-31-16,29 0 27 16,16 0 8-16,-7 0 6 0,-9 0-4 15,-29-4 4-15,1 1-6 16,-7-2 2-16,-7-5 1 16,-17 0 26-16,-1 1-8 15,-13 0 13-15,0 9-10 16,0 0-12-16,0 0 16 15,0 0-28-15,0 0-3 16,0 0-1-16,0 0-9 16,0 9 9-16,0 14 0 15,0 5 1-15,0-5-1 16,31-5-19-16,-3-4-3 16,10-12 24-16,-1-2 1 0,-6 0 1 15,-10 0 4 1,3-2-2-16,-10-24 10 0,-7 0-11 15,-7-5 9-15,0-1 15 16,0-8-19-16,-7 3 11 16,-31 2-17-16,0 7 6 15,-13 11-14-15,13 8 8 16,3 9-1-16,4 0-9 16,0 0 8-16,11 18 2 15,6 13 0-15,14 3-4 16,0 0-2-16,0 1-14 15,34-1-5-15,4-8 21 16,7-9-21-16,7-8 23 16,-1-9 1-16,1 0 2 15,10 0 4-15,-11-4-5 0,1-14 0 16,-14-4 6-16,-4 6-3 16,-3 4 3-16,-17-5 0 15,10 9-3-15,-10 2-1 16,10 3-2-16,-4 3 0 15,11 0-5-15,-3 3-2 16,3 17 7-16,-11 0 0 16,-3-3 0-16,-3-3-6 15,-7-2 6-15,0-1-14 16,0-2-1-16,3 5-34 16,-3-3-13-16,7 7-58 15,10-7-108-15,3-2-85 0</inkml:trace>
  <inkml:trace contextRef="#ctx0" brushRef="#br0" timeOffset="10554">9604 2311 493 0,'0'0'288'0,"0"0"-222"0,0 0 35 15,0 0 11-15,0 0-25 16,0 0-47-16,-73-9-18 15,101-6-10-15,10 1 27 16,6-6-1-16,-6 0-10 16,-17 1 3-16,-4 1 2 15,-10-8-3-15,-7 7-2 16,0-1-5-16,0 5-9 16,0 6 7-16,-7 4-15 15,-10 5-1-15,3 0-5 16,-7 0-5-16,-16 17 5 15,-1 17 0-15,17 3 1 16,4 1-4-16,17-1 0 0,0-6-9 16,0-5 0-1,24-9-16-15,28-6 4 0,13-7 9 16,11-4 15-16,13 0 2 16,0-15-2-16,-9-11 1 15,2-5 10-15,-17 2-10 16,-13 0 14-16,-14 7-3 15,-14 4-6-15,-10 10 11 16,-14 5-15-16,6 3-1 16,-6 0-2-16,0 0-11 15,7 3 2-15,4 17-6 16,-4 6 16-16,6 0-4 0,-6-3-13 16,-7-7-4-1,0-4 13-15,7-6-22 0,-7-6 30 16,0 0 5-16,0 0 3 15,0 0 18-15,0-12-19 16,-7-4 3-16,-13-6 15 16,2 6-21-16,-2 1 4 15,13 7-8-15,-10 3 0 16,10 5-5-16,7 0-6 16,-14 3-8-16,0 25 19 15,4 7-2-15,10-1 1 16,0-9-20-16,0-7-1 15,0-8 12-15,0-4-20 16,24-6 4-16,-3 0 18 16,16 0 8-16,1-8 11 0,-7-12 6 15,-17-3 8 1,7 0 13-16,-11 0-9 0,-10 3 3 16,0 6-6-16,0 4-22 15,0 10 10-15,0 0-14 16,0 0-9-16,0 0 8 15,7 0-14-15,7 19 14 16,6 4-10-16,11-1 9 16,-7-4-1-16,-3-4 0 15,-1-3-13-15,-9-8 8 16,3-3-9-16,-8 0 6 16,18 0 9-16,-10 0 4 0,7-17 5 15,-4 0-4 1,-3 5 0-16,-7 1 1 0,6 6-3 15,-13 1-1-15,11 2 2 16,-11 2-2-16,7 0-4 16,6 0-4-16,-6 0-2 15,10 0 7-15,-3 0-9 16,-7 0-1-16,7 0 4 16,-14 0-12-16,0 0 21 15,0 0 0-15,0 0 1 16,0 0 7-16,0 0-2 15,0 0 9-15,0 0 4 16,0 0-19-16,0 0-7 16,0 2-4-16,-21 12 2 15,-3 10 9-15,-3 1 0 0,9-2-4 16,5-3-6-16,13 0-24 16,0-6 5-16,0-2-19 15,0-10-36-15,31-2 56 16,13 0 23-16,1 0 5 15,7-23 10-15,-1-5-8 16,-13-6 11-16,-11-9 21 16,-2-3-5-16,-5-11 24 15,-6 1-4-15,-14-8 5 16,0 10 0-16,0 8-25 16,0 17 7-16,-7 18-17 15,-7 8-17-15,7 3-4 0,1 6-4 16,-19 34 6-16,5 14 2 15,3 6 3-15,10-2-3 16,7-10-2-16,0-5 2 16,0-8-9-16,17-7 4 15,4-8-7-15,3-9-6 16,-4-5-15-16,11-6 21 16,-3 0 2-16,3 0 8 15,7-6 18-15,-11-8-18 16,-3 8 0-16,-10 3-5 15,0 3 3-15,10 0-3 16,-4 0-27-16,11 17-66 16,0 7-109-16,-3-2-187 0</inkml:trace>
  <inkml:trace contextRef="#ctx0" brushRef="#br0" timeOffset="11057">11777 2151 680 0,'0'0'252'15,"0"0"-112"-15,0 0 12 16,0 0-1-16,0 0-89 16,0 0-42-16,-59-81-20 0,52 107-12 15,7 14 12 1,-10 8 6-16,10-3-6 0,0-9-2 15,0-8-10-15,24-8-14 16,-3-8-4-16,3-7-13 16,-4-5 8-16,4 0 23 15,-3 0 12-15,3-11 3 16,-10-6 2-16,0 0-3 16,-4-3 15-16,-3 0-13 15,0 4 12-15,-7 9 12 16,0 4-18-16,0 3-2 15,7 0-8-15,-1 0-25 16,19 23 24-16,-12 2-9 16,18-1 0-16,-3-4-24 15,10-12-9-15,-1-5-7 0,1-3 22 16,-3 0 28-16,9-11 14 16,-13-15 3-16,-17 0 26 15,0-4 6-15,-14 5-23 16,0 0 1-16,-7 4-27 15,-21 4-31-15,-3 16-44 16,11 1-123-16,3 0-172 16</inkml:trace>
  <inkml:trace contextRef="#ctx0" brushRef="#br0" timeOffset="11263">12406 2133 525 0,'0'0'223'0,"0"0"-61"0,0 0-17 16,0 0-60-16,0 0-65 15,0 0-20-15,0 14 0 16,0 18 13-16,0 5-11 16,0-5-1-16,0-7-1 15,0-5-3-15,0-8-61 16,0-6-151-16,0-6-114 15</inkml:trace>
  <inkml:trace contextRef="#ctx0" brushRef="#br0" timeOffset="11559">12423 1866 461 0,'0'0'148'0,"0"0"-40"15,0 0-6-15,0 0-32 16,0 0-70-16,0 0 1 16,-17 21 7-16,17 2-8 15,0-5 1-15,0-7 6 16,17-6-1-16,-3-5 22 16,0 0 25-16,-8 0 25 15,5 0-10-15,-11-20-22 16,0 0-15-16,0 0-31 0,0 2-4 15,-31 8-20-15,7 4-27 16,3 6-56-16,-3 0-34 16,3 20-109-16,15 18-172 15</inkml:trace>
  <inkml:trace contextRef="#ctx0" brushRef="#br0" timeOffset="12737">12815 2019 699 0,'0'0'192'0,"0"0"-54"0,0 0-17 16,0 0-26-16,0 0-63 16,0 0-23-16,0-40-9 15,-7 58-11-15,7 12 11 16,0 2 3-16,0-1-2 15,0-5-2-15,0-2-12 16,0-6-13-16,0-6-30 16,7-3-10-16,14-9 25 15,-4 0 24-15,10 0 17 16,18-21 15-16,-7-1-13 16,0-2 28-16,-18-1-6 15,11 11-14-15,-24 3 3 0,14 11-13 16,-11 0-4-16,11 0 2 15,-8 20-14-15,12 5 16 16,-5 1-1-16,4-6-20 16,4-3 2-16,10-8-7 15,6-6 2-15,1-3 22 16,-7 0 2-16,-11-20 5 16,4-6 14-16,-7-5 20 15,-17-4 9-15,-7-5 9 16,0 1-4-16,0-5 18 15,-24 7-26-15,-14 6 5 16,-3 8-49-16,-4 12-1 16,14 7-1-16,0 4 0 0,11 9 2 15,6 28-2 1,-3 9 7-16,10 0-12 0,7-6 2 16,0-9-35-16,14-11-7 15,17-11-11-15,13-9 27 16,1 0 28-16,0-23 2 15,-7-18 5-15,-4-7 10 16,-3-9 20-16,-10-8 16 16,-4-3-5-16,-10 1-5 15,0 7 10-15,-7 9-29 16,0 17 13-16,0 14-18 16,0 8-6-16,0 12 0 0,0 0-11 15,0 34-21 1,-7 32 18-16,-7 22 6 0,14 13 2 15,0 1-5-15,0-7-6 16,0-18 3-16,27-17-24 16,11-20 5-16,0-14 10 15,-10-15-16-15,9-11 23 16,1 0 4-16,-7-5 1 16,4-21 7-16,-5-6-4 15,-16 2-1-15,-7 2 18 16,3-5-12-16,-10 10 18 15,0 6-11-15,0 11-14 16,0 6 2-16,0 0-3 16,0 3-22-16,0 25 10 15,0 13 7-15,0-6 2 0,21-5-14 16,3-12-5 0,-3-10 16-16,17-8-6 0,-1 0 12 15,-9 0 7-15,3-14-2 16,-11-10 9-16,-2-1 18 15,-18-6-13-15,0-3 17 16,0 2-27-16,-24 1-9 16,-28 5-3-16,0 6-24 15,1 17-37-15,6 3-64 16,21 9-136-16,24 27-48 16,0 2-377-16</inkml:trace>
  <inkml:trace contextRef="#ctx0" brushRef="#br0" timeOffset="13060">14386 2079 173 0,'0'0'691'0,"0"0"-562"16,0 0 25-16,0 0-9 16,0 0-67-16,0 0-25 15,0 0-40-15,38-106-13 16,-38 106-5-16,7 26-7 15,7 11 5-15,0 0 7 16,3 2-6-16,3-10-1 16,4-5-31-16,-3-5 14 0,3-7 3 15,-3-12 5-15,-7 0 13 16,10 0 6-16,-4 0-1 16,-3-20 14-16,4 0 1 15,-14 4 18-15,-7-2-5 16,0 8-9-16,0 3-2 15,0 7-17-15,0 0-2 16,0 0-8-16,0 7-19 16,0 17 23-16,17-2-2 15,11-4-37-15,9-10 23 16,15-2-3-16,-14-6 22 16,7 0 1-16,-18 0-3 0,-3-20 3 15,-10-10 7-15,-7-5 20 16,-7 3 21-16,0-2-17 15,0 2-13-15,-28 6-18 16,-54 10-65-16,-21 7-230 16,-38 9-534-16</inkml:trace>
  <inkml:trace contextRef="#ctx0" brushRef="#br0" timeOffset="14049">0 4317 620 0,'0'0'309'0,"0"0"-178"16,0 0 55-16,0 0-49 0,0 0-97 15,0 0-24-15,251-112-5 16,-72 78 11-16,7 0-10 16,-18 3 12-16,-27 5-7 15,-58 12-16-15,-46 11 3 16,-30 3-4-16,-7 0-9 16,0 0-21-16,-44 11-38 15,-8 9 64-15,-17 4-20 16,11-5-9-16,6-4 32 15,28-4 2-15,10-5-1 16,14-6 1-16,0 0 4 0,0 0 1 16,0 0 19-16,0 2 6 15,-6 16 3-15,-1 8-17 16,-7 13 10-16,-10 22 17 16,3 10-43-1,11 6 25-15,-4-6-19 0,0 4-3 16,8-11 0-16,-1-5-4 15,-11-10-5-15,12-10-58 16,-8-10-120-16,14-9-211 16,0-11-514-16</inkml:trace>
  <inkml:trace contextRef="#ctx0" brushRef="#br0" timeOffset="14376">1052 4643 839 0,'0'0'232'0,"0"0"-62"16,0 0-24-16,0 0-59 16,0 0-43-16,0 0-25 15,-44-51-19-15,44 51-18 16,0 11 8-16,0 12 7 16,0-2 2-16,20-8-37 15,11-8 13-15,7 3 16 16,-4-8 18-16,4 0-7 15,-7-21 12-15,-10-5 4 16,3-3 34-16,-24 4-9 16,0-1-19-16,0 6-20 0,-31 3-4 15,-21 8-3-15,8 4-12 16,6 5-67-16,31 0-26 16,7 5-120-16,0 10-119 15,69-4-276-15</inkml:trace>
  <inkml:trace contextRef="#ctx0" brushRef="#br0" timeOffset="14618">1809 4335 847 0,'0'0'222'0,"0"0"-17"16,0 0-50-16,0 0-67 0,0 0-26 15,0 0-41 1,-224-135-6-16,186 138-7 0,-6 34-2 15,6 20-4-15,4 6-2 16,9 9 5-16,12 2-8 16,13 3 3-16,0-13 0 15,7-11-3-15,44-4-3 16,8-17 0-16,16-7 3 16,8-13-46-16,-11-4-34 15,4-8-104-15,-4 0-139 16</inkml:trace>
  <inkml:trace contextRef="#ctx0" brushRef="#br0" timeOffset="15078">2273 4526 575 0,'0'0'393'0,"0"0"-236"15,0 0-17-15,0 0-64 16,0 0-39-16,0 0-29 16,158-31 7-16,-93 19 4 15,11 6-6-15,-11 4 10 16,-6-4-4-16,-21 0-8 16,-7 0 11-16,-24 6-10 15,-7-2-1-15,0 2 11 0,0-6-11 16,-7 0 15-16,-31-8-26 15,-14-3-2-15,-6 6-1 16,3-1 3-16,14 9 0 16,10-3 5-16,17 6-1 15,14-6-2-15,0 6-2 16,0 0-6-16,20 0 6 16,39 0-13-16,10 0 13 15,10 0 8-15,-10 12-4 16,-25 0-4-16,-6 2 1 15,-10 6 1-15,-15 0 2 16,-2 3-4-16,-11 2-8 16,-24 7-1-16,-42 2-70 0,-16 3-217 15,-8-5-377 1</inkml:trace>
  <inkml:trace contextRef="#ctx0" brushRef="#br0" timeOffset="17385">3549 4183 927 0,'0'0'185'0,"0"0"22"15,0 0-76-15,0 0-42 0,0 0-26 16,0 0-34-16,-45-99-15 15,38 99-14-15,-7 16-16 16,-10 21 16-16,4 15 0 16,-4 7 10-16,17 2-10 15,7-4 0-15,7-4 0 16,30-3-3-16,22-10-4 16,-8-15 7-16,4-7 0 15,-10-18 1-15,7 0 8 16,-18 0-7-16,11-26 1 15,-14-11 20-15,-11-9 8 16,-9-5 15-16,-11-6-17 16,0-1-14-16,0-10 11 0,-38 5-26 15,-7 11 5-15,-6 13-5 16,20 14-2-16,3 18 1 16,18 1-11-16,3 6-47 15,7 0-39-15,0 32-82 16,0 11-24-16,0 5-187 15</inkml:trace>
  <inkml:trace contextRef="#ctx0" brushRef="#br0" timeOffset="17857">4749 3240 677 0,'0'0'298'0,"0"0"-108"16,0 0-29-16,0 0-31 16,0 0-47-16,0 0-42 15,-59-112-15-15,52 112-26 0,-13 31 0 16,-11 32 3-16,0 38 4 16,3 21 6-16,-3 22-9 15,0 12-4-15,4 10 23 16,3 3-22-16,3-3 13 15,7 0-14-15,14-12 3 16,0-20 1-16,0-14-4 16,35-19 0-16,9-18-4 15,-6-24 8-15,7-10-9 16,-7-23-27-16,0-9-51 16,-4-14-79-16,4-3-117 15,13 0-100-15</inkml:trace>
  <inkml:trace contextRef="#ctx0" brushRef="#br0" timeOffset="18723">5371 4317 558 0,'0'0'333'15,"0"0"-148"-15,0 0-17 16,0 0-31-16,0 0-66 16,0 0-14-16,-21-140-20 15,21 126-23-15,0 8 8 0,7 6-20 16,7 0-2-16,17 0-1 16,7 0-13-16,6 32 14 15,-16 5-2-15,3 9-11 16,-17-1 10-16,-4-2-11 15,-10-2-8-15,0-10 6 16,0-11-18-16,0-9 27 16,0-11 0-16,0 0 7 15,0 0 17-15,0-6-10 16,0-19 10-16,0-9 0 16,0-4-6-16,14-5 5 15,13 3-5-15,-3 3-10 16,-3 2 1-16,3 13 1 0,-10 8 0 15,-1 14-3-15,12 0-13 16,5 2 10-16,-2 32-2 16,10 9-14-16,-18 6 9 15,5-6-43-15,-12 3-42 16,4-5-59-16,-10-5-75 16,0 1-198-16</inkml:trace>
  <inkml:trace contextRef="#ctx0" brushRef="#br0" timeOffset="18952">6179 4317 422 0,'0'0'326'0,"0"0"-195"16,0 0-8-16,0 0-36 15,0 0-22-15,0 0-37 16,-28-15-6-16,42 10-22 15,24 0 5-15,20-3-2 16,11-4-3-16,-10 0-62 16,13-2-114-16,-3-3-65 15,-4-7-133-15</inkml:trace>
  <inkml:trace contextRef="#ctx0" brushRef="#br0" timeOffset="19464">6729 4049 449 0,'0'0'299'0,"0"0"-110"16,0 0-33-16,0 0 1 16,0 0-45-16,0 0-38 15,-51-115-7-15,51 115-29 16,0 0-15-16,0 0-23 16,0 0-7-16,0 34-2 15,0 21 2-15,0 14 7 16,0 8 0-16,-14 0 5 15,-3 0-5-15,10-14 0 16,-7-17 0-16,14-15-2 16,0-11-1-16,0-14-6 15,0-6 3-15,0 0 6 0,0 0 8 16,0-12 2-16,0-20-9 16,0-7-2-16,0-1 2 15,0 4 0-15,0-5-1 16,0 6 1-16,21 1-6 15,10 3 4-15,6 8-9 16,22 14 3-16,-8 9-17 16,1 0-7-16,-7 12-18 15,-21 19 7-15,-4 9 15 16,-20-3-10-16,0 1 16 16,-7-5 18-16,-30-7 2 15,-1-2 1-15,0-10 2 16,-3-3 1-16,17-5 4 0,10-3-7 15,14-3 0-15,0 0-2 16,0 0 1-16,21 0-8 16,23 0-43-16,39 0 32 15,6-20-57-15,7-3-65 16,-6 3-18-16,-18-1-111 16</inkml:trace>
  <inkml:trace contextRef="#ctx0" brushRef="#br0" timeOffset="19775">7032 3634 620 0,'0'0'248'15,"0"0"-70"-15,0 0-8 16,0 0-54-16,0 0-90 15,0 0-26-15,38-71 4 16,30 111-2-16,-2 11 18 16,-1 12 3-16,-3 8 7 15,-11 18-11-15,-16 1-11 16,-11 6-8-16,-24 10 4 16,0 5-6-16,-31-2 2 15,-58-3-35-15,-8-15-142 16,1-12-214-16</inkml:trace>
  <inkml:trace contextRef="#ctx0" brushRef="#br0" timeOffset="20399">4817 3769 711 0,'0'0'217'0,"0"0"-18"16,0 0-65-16,0 0 7 15,0 0-75-15,0 0 4 16,-7-63-22-16,7 63-22 16,0 0 6-16,0 0-28 15,0 0 3-15,0 0-7 16,0 31-13-16,-6 26 13 15,-12 19 0-15,12 8 3 16,-1 17 3-16,-7 10-6 16,4 7 0-16,10 4 0 15,0-13 2-15,37-9-2 16,39-17 0-16,27-20-3 0,14-18 2 16,10-13-45-16,-6-21-14 15,-11-2-50-15,-28-9-102 16,-30 0-230-16</inkml:trace>
  <inkml:trace contextRef="#ctx0" brushRef="#br0" timeOffset="36720">9872 4266 767 0,'0'0'238'15,"0"0"-131"-15,0 0 24 16,0 0-32-16,0 0-91 15,0 0-8-15,38-20-13 0,13 20 13 16,15 0 18 0,2 0-17-16,4 0 18 0,11 0 17 15,-7-6-20-15,-18 0 7 16,-20 1-9-16,-17 2-8 16,-21 0 15-16,0 0 1 15,0-2 23-15,0-10-5 16,0 4-30-16,-21-12-6 15,-17 9-4-15,0-1 0 16,-13 10-1-16,13-7 1 16,7 6 0-16,17 4-3 15,7-1 9-15,7 0-3 0,0 3-3 16,0 0-2-16,0 0 1 16,0 0-8-16,38 0 9 15,7 20-5-15,13 6 10 16,1 5-5-16,-1 1 0 15,4-1 3-15,-10 3 0 16,-8-3-3-16,-23 1 0 16,-14-3-5-16,-7 5 2 15,0-3 3-15,-59 1-12 16,-23-6-81-16,-4-1-91 16,10-7-174-16</inkml:trace>
  <inkml:trace contextRef="#ctx0" brushRef="#br0" timeOffset="35849">8146 3983 820 0,'0'0'227'15,"0"0"-40"-15,0 0-24 16,0 0-43-16,0 0-40 15,0 0-14-15,-69-149-33 16,69 147-1-16,0 2-6 16,0 0-21-16,0 0 1 15,0 5-6-15,0 35-10 16,17 9 10-16,-3 22 0 0,0 6 2 16,-7-2 0-16,-7-1 3 15,0 5-5-15,0-12 0 16,0-9 4-16,0-16-4 15,0-16 0-15,0-18 0 16,0-8-1-16,0 0 4 16,0 0-3-16,0 0 12 15,0-17-9-15,0-20-3 16,10-11-3-16,17-13-6 16,11 1 8-16,0 3-18 15,0 11 9-15,-18 18 0 16,-13 16-3-16,0 7 12 15,0 5-11-15,10 0-9 16,4 17-12-16,-4 11 18 0,-3 0 4 16,-7 1-18-16,-7-3-3 15,0-6 7-15,0 2 3 16,0-9 10-16,0 2 10 16,-7-10-5-16,0-3 7 15,0 1 1-15,7 0 2 16,0-3-6-16,0 3 1 15,0 6 2-15,14 2-2 16,24 3 4-16,-4-8-2 16,11 0 1-16,17-4 2 15,-11-2-6-15,8 0-57 16,-8 0-50-16,-6 0-67 16,-14-8-122-16,-10-15-315 0</inkml:trace>
  <inkml:trace contextRef="#ctx0" brushRef="#br0" timeOffset="36189">8916 3151 725 0,'0'0'267'15,"0"0"-67"-15,0 0-48 16,0 0-51-16,0 0-55 0,0 0-39 16,14 37-2-16,37 35 4 15,18 18 22-15,-4 25 6 16,4 16-6-16,-28 16 5 16,-10 1-18-16,-17-4-13 15,-14-13 12-15,0-8-14 16,-34-11 0-16,-28-7 2 15,-10-8-5-15,-11-14 0 16,-6-14-27-16,-1-18-51 16,32-13-53-16,13-13-236 15,38-16-306-15</inkml:trace>
  <inkml:trace contextRef="#ctx0" brushRef="#br0" timeOffset="37332">11784 3985 719 0,'0'0'279'16,"0"0"-78"-16,0 0-5 15,0 0-79-15,0 0-34 16,0 0-21-16,-14-145-23 16,7 145-2-16,0 0-23 15,7 0-10-15,-10 2-8 16,-11 44-13-16,7 14 17 16,-3 22-1-16,3 2 8 15,14-1-2-15,0-3-5 16,0-11 0-16,45-3-1 15,14-23 1-15,16-12 0 16,-3-17-3-16,32-14 9 0,2-5-4 16,4-35 8-16,-14-9-10 15,-20-14 20-15,-17 0-5 16,-32-3 4-16,-17-5 10 16,-10 2-23-16,-17 7 9 15,-48 9-14-15,-31 11 1 16,-8 16-4-16,8 18-7 15,14 8-4-15,16 12-16 16,11 34-71-16,28 5-14 16,20 12-112-16,7-9-213 15</inkml:trace>
  <inkml:trace contextRef="#ctx0" brushRef="#br0" timeOffset="37649">13149 3313 874 0,'0'0'288'16,"0"0"-78"-16,0 0-45 16,-90-148-63-16,90 139-36 15,0 6-31-15,0 3 4 16,0 0-34-16,0 8-5 15,0 47-2-15,0 25 2 16,0 37 10-16,-7 26 8 0,0 20-14 16,7 11 16-16,-6 4-8 15,-5-13-4-15,11-10 3 16,0-12-7-16,17-23 2 16,18-23-6-16,20-28-4 15,3-18-2-15,14-25-72 16,18-26-21-16,23 0-23 15,4-17-164-15,-14-23-190 16</inkml:trace>
  <inkml:trace contextRef="#ctx0" brushRef="#br0" timeOffset="38109">13860 4289 587 0,'0'0'223'0,"0"0"-23"0,0 0-5 16,-127-180-47-16,120 151-51 15,7-2-16-15,0 11-22 16,0 8-39-16,0-2 6 16,14 8-19-16,31 6-2 15,6 0-5-15,1 9 1 16,10 28-1-16,-18 4 0 16,-9 7-3-16,-11 3-3 15,-17 6 5-15,-7 0 1 16,0-8 0-16,-7-6 4 15,-7-9-4-15,-3-14 0 0,3-14-13 16,14-6 13 0,0 0 0-16,0-4 8 0,0-23 9 15,0-19-17-15,0-3 4 16,14-8 6-16,24 0-7 16,-7-3 11-16,-4 5-11 15,11 10-2-15,-7 5 9 16,-4 23-10-16,-2 8 0 15,-5 9-1-15,4 9-12 16,4 25 7-16,3 9 3 16,-11 8 0-16,-3 0-3 15,-10 1-7-15,-7-3-13 0,7-6-27 16,-7-3-40 0,0-9-113-16,7-11-174 0,7-8-438 15</inkml:trace>
  <inkml:trace contextRef="#ctx0" brushRef="#br0" timeOffset="38361">14593 4029 631 0,'0'0'207'0,"0"0"-10"16,0 0-28-16,0 0-23 15,0 0-49-15,0 0-34 16,-14-88-21-16,14 88-42 15,7 2 3-15,24 27-9 16,13 5 7-16,8 3-1 0,6 0 8 16,-6-3-3-16,6 1-10 15,4-7 5-15,-3-5-76 16,-14-8-68-16,-18-4-79 16,4-8-26-16,-17-3-54 15</inkml:trace>
  <inkml:trace contextRef="#ctx0" brushRef="#br0" timeOffset="38588">14971 4000 178 0,'0'0'443'15,"0"0"-248"-15,0 0 4 16,0 0-23-16,-72-154-53 0,72 142-15 16,0 4-27-1,-11 8-17-15,11 0-25 0,0 0-25 16,-7 6-14-16,7 45-3 15,-6 9 3-15,-1 14 8 16,-14 3-6-16,-3-5 1 16,3-4-6-16,-3-5-10 15,17-17-87-15,7-9-103 16,0-23-175-16,31-14-410 16</inkml:trace>
  <inkml:trace contextRef="#ctx0" brushRef="#br0" timeOffset="39150">15380 3719 711 0,'0'0'301'15,"0"0"-72"-15,0 0-28 16,0 0-69-16,-7-148-58 16,7 146-29-16,0 2 3 15,0 0-36-15,-10 11-12 16,10 38-2-16,0 25 2 15,-7 17 3-15,7 12 3 16,0-2 3-16,0-13-8 16,0-5-1-16,0-26 2 15,0-11-2-15,0-23 3 16,0-10-3-16,0-13 0 16,0 0 4-16,0 0 2 0,0-18 2 15,0-20-5-15,17-19 0 16,-10 0-2-16,7-9-1 15,-7-3 0-15,6 6-7 16,12 12 4-16,-12 14 1 16,-6 19-5-16,10 18 3 15,-3 0-17-15,17 4-14 16,-3 27 32-16,16 9-22 16,-27 0 17-16,-3 9-1 15,-7-12 3-15,-7 8-1 16,0-13 2-16,0-1-1 0,-31-5 5 15,10-12-9 1,-16 4 7-16,9-13 3 0,11 0 0 16,3-5-6-16,14 0 8 15,0 4-2-15,0-4 0 16,0 5-15-16,38-5 12 16,20 0 2-16,15 0-18 15,2 0-34-15,8 0-26 16,-18-9-41-16,-13 7-52 15,-21-1-98-15,-24 0-183 16</inkml:trace>
  <inkml:trace contextRef="#ctx0" brushRef="#br0" timeOffset="39473">15810 3143 890 0,'0'0'250'0,"0"0"-32"15,0 0-71-15,0 0-64 16,0 0-20-16,0 0-21 16,-17-106-21-16,17 106-13 15,17 11-8-15,34 43 0 16,8 26 2-16,-1 29 0 15,11 25 9-15,-10 24 2 0,-8 10-3 16,-20 1 6 0,-24-9-16-16,-7-25 13 0,-38-13-6 15,-44-10-5-15,-15-15-4 16,-33-14-31-16,9-14-120 16,4-23-381-16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5.36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59 145 554 0,'0'0'103'0,"0"0"61"0,0 0-27 16,0 0-5-16,0 0-12 16,0 0-4-16,-52 14-9 15,52-14-74-15,-7-14 15 16,7-1 0-16,0-8-38 0,0 0 14 15,0-3-19-15,21 4-1 16,10 1-2-16,-10 10 0 16,9 11-2-16,1 0 0 15,-3 0-12-15,10 24 8 16,0 10 4-16,-11 11 0 16,4 3-7-16,-10 4 7 15,-11-6 0-15,-10-9-1 16,0-6-19-16,0-13 14 15,0-10-5-15,0-8 7 16,0 0 1-16,0 0 6 16,0 0 7-16,0-20 3 0,0-8-9 15,0-4 4-15,0-8-6 16,0-8 5-16,27-6-10 16,11 7 6-16,7 13-3 15,-24 18 0-15,-4 16-5 16,3 0 5-16,-2 0-7 15,9 25 2-15,4 12-3 16,-3 6 6-16,-4 3 2 16,-17-4 0-16,6-2-4 15,-13-9 1-15,0-5-10 16,0-5-30-16,0-7-21 16,0-4-53-16,-13 0-38 15,-8-7-101-15,11-3-364 0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6.2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271 118 721 0,'0'0'254'0,"0"0"-54"15,0 0-31-15,0 0-50 16,0 0-56-16,0 0-5 16,0 0-36-16,-72-118-18 0,58 118 9 15,-10 0-13-15,4 0-1 16,-4 0-3-16,3 24 1 16,-10 7 1-16,0 9 2 15,11 0-21-15,6-3 15 16,14-1-25-16,0-12-4 15,0-4 8-15,14-8-5 16,23-10 28-16,-9-2 3 16,-4 0 1-16,-3 0 6 15,3-8-2-15,-11-7 21 16,-6-2 24-16,10 3-25 16,-10 5 8-16,-7 4-5 15,0 5-12-15,0 0 19 16,0 0-34-16,0 0 0 15,0 0 0-15,0 31-27 0,0 12 27 16,0 14-1-16,0 1 9 16,0-5-8-16,0 0 0 15,0-11 0-15,0-8-2 16,0-11-63-16,0-11-120 16,0-10-291-16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5.60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0 716 0,'0'0'183'0,"0"0"-20"16,0 0-34-16,0 0-77 15,0 0-31-15,0 0-21 16,69-3 0-16,-18 14 9 16,15 1-4-16,9-4 1 0,-10-2-6 15,-6 0-102-15,-28 2-59 16,-24 1-63-16,-7 2-140 16</inkml:trace>
  <inkml:trace contextRef="#ctx0" brushRef="#br0" timeOffset="146">179 134 501 0,'0'0'105'0,"0"0"-9"16,0 0 22-16,0 0-37 16,0 0-37-16,0 0-41 15,223 17-3-15,-158-11-1 16,4 0-281-16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7.28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45 138 738 0,'0'0'249'0,"0"0"-40"0,0 0-53 15,0 0-17-15,0 0-70 16,0 0-11-16,-45-138-7 15,45 138-38-15,0 0 14 16,0 0-27-16,0 0-5 16,0 12 2-16,0 30-12 15,0 16 15-15,0 17 0 16,0-7 10-16,0 0-11 16,0-10 1-16,0-10 0 15,0-14-1-15,0-14 6 16,0-11-5-16,0-9 0 15,0 0 5-15,0 0 5 0,0 0-7 16,0-5-2-16,0-21 13 16,7-9-6-16,0-7-8 15,17-5 0-15,3-1-3 16,4 9-5-16,0 7-1 16,-10 15-2-16,-14 13 9 15,0 4-24-15,17 0 2 16,-4 18-3-16,5 11 10 15,-12 1 16-15,-6 0-15 16,-7-6-6-16,0-9 14 16,0 0-18-16,0-6 22 15,0-5 0-15,0 0 7 0,0-4-8 16,0 0 5-16,0 0 0 16,0 0 7-16,0 0-3 15,0 0 1-15,0 0-5 16,0 6-5-16,0 8 0 15,24 3-1-15,4 9 6 16,3-1 1-16,6-5 6 16,8 4-7-16,-10-7 0 15,-4-6 5-15,-1-2-5 16,-2-3 0-16,-4-4 0 16,-17-2-1-16,0 0 8 15,7 0-7-15,-14 0 0 16,6-2-2-16,5-16-9 0,-11 4-92 15,0-6-156-15,0 0-159 16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7.5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23 778 0,'0'0'207'0,"0"0"-36"0,0 0-21 15,0 0-73 1,0 0-52-16,0 0-18 0,45-23 0 16,-14 23-7-16,20 0 0 15,-13 0-35-15,-4 0-101 16,-3 0-94-16,-31 8-128 15</inkml:trace>
  <inkml:trace contextRef="#ctx0" brushRef="#br0" timeOffset="169">0 23 437 0,'14'154'214'0,"10"-154"-133"15,7 0 44-15,3 0-40 16,11 0-42-16,-1 0-38 16,8 4 2-16,10 1-7 15,-28-3-260-15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1:55:50.257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1984 16201 852 0,'0'0'207'16,"0"0"-60"-16,0 0 1 16,0 0-29-16,0 0-60 15,0 0-19-15,-79-122-40 0,79 122-10 16,0 25 5-16,0 21 1 16,-17 11 4-16,10-5 0 15,-7-1 3-15,8-8-2 16,-12 3-1-16,12-15 0 15,6-17-2-15,0-8 1 16,0-6 1-16,0 0 3 16,0 0 3-16,0-34 2 15,17-14-8-15,10-18 0 16,11-15 1-16,0-2 7 16,-4 0-8-16,4 7 0 15,-21 18 10-15,4 18-13 16,-14 17 3-16,-7 20 0 0,0 3-6 15,0 0-4 1,0 35-9-16,0 22 5 0,0 12 14 16,0 2-7-16,0-8 7 15,0-12-1-15,0-8-4 16,7-23-42-16,10-8 15 16,-10-12 2-16,-7 0 13 15,13 0 17-15,12-12 1 16,-5-19 4-16,18-15 0 15,-17 9 6-15,3 5-3 16,-17 18 11-16,-1 9-17 16,-6 5 8-16,7 0-10 15,0 5-24-15,3 29 12 16,4 15 12-16,0 3 1 0,-7 6-1 16,10-14-25-16,4 1-97 15,-8-7-57-15,12-12-133 16,-5-9-139-16</inkml:trace>
  <inkml:trace contextRef="#ctx0" brushRef="#br0" timeOffset="1071">2521 16399 317 0,'0'0'194'0,"0"0"-99"15,0 0-6-15,0 0-19 16,0 0 16-16,0 0-26 15,206-135 20-15,-206 118 9 0,0 3-16 16,0-6 4 0,0 0-25-16,0 8-16 0,-14 1 9 15,-10 3-44-15,4 8 1 16,-11 0-2-16,0 0-5 16,-4 31 3-16,-3 9 2 15,8 5 0-15,16 4-6 16,7-3 10-16,7-3-4 15,0-3 0-15,38-9-14 16,13-11 1-16,8-8-14 16,-1-12 15-16,1 0 4 15,3-18 16-15,-11-10-8 0,-6-3 4 16,-18-7 1-16,4 2 16 16,-10 1-3-16,-11 4-2 15,4 7 18-15,-14 15-23 16,0 9 19-16,0 0-30 15,0 0-8-15,0 0-9 16,0 33-14-16,7-2 31 16,-7 4 6-16,14-4-6 15,3-6-3-15,3-5-9 16,-6-2-21-16,10-13 4 16,-3-5-3-16,-4 0 13 15,-3 0 13-15,0-5 8 16,3-13-2-16,-10-2 3 0,0 0 5 15,-1 1 4-15,1 2 0 16,-7 8-8-16,7 9-2 16,0 0-2-16,10 0-8 15,-3 0 0-15,0 9-11 16,3 9 18-16,-3 6-24 16,-1-4-20-16,5-6 9 15,2-2-32-15,4-12 39 16,-3 0 13-16,10 0 11 15,-4 0 5-15,-3-20 2 16,-10-6 8-16,0 2 45 16,3 11-14-16,-10-1-1 15,0 2-13-15,-7 12-22 16,7-6 12-16,-7 6-17 0,0 0-16 16,7 0 2-16,10 12-8 15,-10 14 3-15,13-1-21 16,4-5-40-16,14 6 35 15,-3-14-15-15,9-1 26 16,1-11 26-16,-14 0 12 16,-3 0-4-16,-4 0 19 15,-18-17 54-15,1-9 30 16,-7 0 0-16,0 7-33 16,0 2 25-16,0 2-50 15,0 9-4-15,0 0-10 16,-7 6-29-16,7 0-4 15,0 0-25-15,0 20-9 0,0 4 18 16,7 1-35 0,31-5-12-16,7-8 26 0,20-10 11 15,11-2 24-15,-18 0 4 16,1-2 0-16,-21-24 27 16,-14-5 34-16,-11-1 35 15,-13-6-15-15,0-1-38 16,-31-4 2-16,-34 3-42 15,-11 9 5-15,-3 7-16 16,11 16 1-16,16 8-4 16,25 0-54-16,9 40-89 15,18 3-16-15,0 8-103 0,18-5-364 16</inkml:trace>
  <inkml:trace contextRef="#ctx0" brushRef="#br0" timeOffset="1770">4543 16213 758 0,'0'0'152'0,"0"0"-5"16,0 0-36-16,0 0-54 16,0 0-40-16,0 0-17 15,37-26-12-15,22 52 11 16,6 0 1-16,-3 4 0 0,-10 3-7 15,-15-13 7-15,-9-1-11 16,-21-1-9-16,-7-9-25 16,0-4 16-16,0 1-32 15,-28-6 48-15,-10 0 11 16,8 0-24-16,23 0 26 16,0-18 11-16,7-2-10 15,0-6 6-15,7 1-6 16,30-1 1-16,1 1 0 15,7 5-2-15,-18 2 0 16,-9 10 1-16,-5 8 6 16,-6 0-7-16,0 0 0 15,10 0-6-15,-10 0 3 16,14 3 0-16,-7 14 3 0,17-9-2 16,-7 10 4-16,3-10-2 15,4 4 0-15,7-7-1 16,-11-5-3-16,4 0 3 15,-10 0 1-15,-4-17 12 16,-10-3 4-16,0-6 59 16,-7 6-10-16,0-5 6 15,0 5 10-15,0 2-37 16,0 10 0-16,0 5-9 16,0 3-28-16,0 0-7 15,0 11-20-15,0 33 6 16,0 13 9-16,0 8 5 15,0 10 0-15,0 2 0 0,0 6 7 16,0-6-6-16,0-8-1 16,7-12 2-16,0-12-8 15,0-7 10-15,-7-24-4 16,0-3 4-16,-7-5 0 16,-52-6-4-16,-16 0 28 15,-22 0-27-15,11 0-1 16,11 0-32-16,9-23-122 15,29-11-107-15,23-16-420 16</inkml:trace>
  <inkml:trace contextRef="#ctx0" brushRef="#br1" timeOffset="-105622">2445 94 794 0,'0'0'196'0,"0"0"-33"0,0 0-24 15,0 0-35-15,0 0-22 16,0 0-44-16,-7-94 7 16,7 94-25-16,0 0-16 15,0 17-7-15,0 31 8 16,0 21-5-16,0 20 14 16,0 14-8-16,0 11 1 15,0 12 1-15,0 14-6 16,-7 12 19-16,-10 8-20 0,-3 3 11 15,-5 2 5-15,19 1-10 16,6 0 0-16,0 3-7 16,0-15 5-16,0-8 1 15,6-6-6-15,12-9 0 16,-5 4 2-16,-13-3 8 16,0-7 4-16,0-6-6 15,0-6-2-15,-13-5 5 16,-11-4-11-16,3-2 0 15,4-2 7-15,-11-5 2 16,4-7-9-16,4-8 0 16,-5 3 4-16,5-4-9 0,-1 2 11 15,4-11-6-15,10-5 4 16,7-11 4-16,0-9-8 16,0 1 0-16,0 0 4 15,0 0-6-15,0-3 2 16,0 5 0-16,0-10-1 15,0-7 9-15,0-5-7 16,0-9-1-16,0-5 3 16,0-1-7-16,0-2 4 15,0-1 0-15,0 0-3 16,0-2 12-16,0 0-9 16,0 0 0-16,0-1 3 15,0-2-9-15,0 3 6 0,0-3 0 16,0 3-2-16,0-4 10 15,0-2-8-15,0 0 0 16,0 0 2-16,0 0-12 16,0 4 10-16,0-2 0 15,14 1-6-15,17 2 11 16,14 5-5-16,13-5 0 16,25 0 1-16,13 1-12 15,21 3 11-15,24 3 0 16,17-1-7-16,17 8 11 15,28 2-4-15,-10 5 0 16,6 2 2-16,-6 1-5 0,-8-3 3 16,-6-4-2-16,-10-4-3 15,-4-4-4-15,-18-3 9 16,-23-2 0-16,3-4-2 16,-10 1-6-16,-10-3 8 15,-21-3 0-15,-17 0-7 16,-25 0 15-16,-16 0-9 15,-11 0 1-15,-10 0 0 16,-7 0-4-16,14 0 6 16,3 0-2-16,-3-3 3 15,6-11 4-15,4-1-7 16,-10 1 0-16,10 3 5 16,-3 0-10-16,-14-3 5 15,17-4 0-15,-17-5-4 0,6-3 10 16,1-11-6-16,-4-2 0 15,-3-7 2-15,0-7-9 16,0-9 7-16,0-9 0 16,10-14-2-16,-10-14 9 15,0-16-7-15,-7-12 0 16,14-5 4-16,-7 2-11 16,-7 6 7-16,6 9 0 15,5 4-2-15,-4-1 10 16,-1 7-8-16,1-7 0 15,0 1 4-15,10-9-9 16,-3-9 5-16,0-5 0 16,0-1-5-16,3 1 14 0,-10 2-9 15,13-2 0-15,4-1 3 16,-10 2-11-16,10 4 8 16,-3 6 0-16,-7 8 0 15,-4 12 4-15,-3 3-4 16,0 6 0-16,-7 3 3 15,0 2-5-15,0 6 2 16,0 3 0-16,7 8-4 16,-7 12 13-16,0 9-9 15,0 5 0-15,0 3 4 16,0-5-12-16,0-1 8 16,0-5 0-16,0 0-6 15,6-4 17-15,1 1-11 0,4 8 0 16,-11 9 0-1,0 9-8-15,0 8 8 0,0 6 0 16,0 5-1-16,0 10 4 16,0-4-3-16,0 6 0 15,0 0-7-15,0 0-4 16,0 0-13-16,0 0-20 16,0 0-12-16,7 32-76 15,6 21-2-15,1 25-65 16,17 1-117-16,0 7-101 15</inkml:trace>
  <inkml:trace contextRef="#ctx0" brushRef="#br1" timeOffset="-104797">3683 3871 409 0,'0'0'411'0,"0"0"-265"15,0 0 5-15,0 0-5 16,0 0-42-16,0 0-55 16,0-103 6-16,0 103-37 15,0 0-16-15,0 0-2 16,0 24-14-16,0 12 14 16,0 12 0-16,0-2 10 15,21 0-8-15,3-12-2 0,-11-12 0 16,5-10-1-16,-5-8 9 15,1-4-7-15,10 0-1 16,-3 0 5-16,17-23 5 16,-7-16-10-16,3 0 0 15,-3 0 3-15,-17 10 7 16,-8 11-4-16,5 10 20 16,-11 6-12-16,0 2 11 15,0 0-25-15,0 2-11 16,0 32 8-16,0 12 5 15,0 7-2-15,0 1 0 16,0-4 4-16,0-1-8 0,0-9 4 16,0-12-32-1,0-7-58-15,0-13-126 0,0-8-95 16,-11 0-296-16</inkml:trace>
  <inkml:trace contextRef="#ctx0" brushRef="#br1" timeOffset="-104197">3824 2544 608 0,'0'0'201'0,"0"0"-119"16,0 0 12-16,0 0 35 16,0 0-63-16,0 0-24 15,0-4-3-15,21-1-33 16,23 0 19-16,1 0-15 15,-7 5-3-15,-7 0 20 16,-11 0-26-16,-13 0 0 0,10 0-2 16,-17 0 3-16,0 0-2 15,0 0 0-15,0 10-12 16,0 5 12-16,-17-1 0 16,-10 0 1-16,-11 1 9 15,0-1-5-15,17-5-2 16,15-3-3-16,6-1 4 15,0-5-13-15,0 6 9 16,6-2 0-16,29 6-2 16,9 2 11-16,1-1-8 15,0 4-1-15,-14 1 5 16,-4 2-8-16,4 1 3 16,-7 1 0-16,-10-5-7 15,-7-4 13-15,-7-2-6 0,0-3 0 16,-14 2-2-1,-48-5 2-15,-17-1 0 0,-10-2-2 16,6 0-30-16,11 0-128 16,10-2-69-16,28-26-201 15</inkml:trace>
  <inkml:trace contextRef="#ctx0" brushRef="#br1" timeOffset="-103798">4023 1377 639 0,'0'0'249'15,"0"0"-113"-15,0 0-45 16,0 0-23-16,0 0-66 15,0 0 1-15,141-5-2 16,-96 5 9-16,-21 0-10 16,-17 9 0-16,-7 8-19 15,0 3 19-15,0 2 5 16,-24 9 14-16,-14-4 7 16,11-4-25-16,9-9 9 0,-2-3-10 15,20-5 12 1,0-6-15-16,0 0 7 0,0 0-4 15,0 0 25-15,0 0-23 16,0 0 11-16,20 0-11 16,25 0-2-16,24 0-18 15,3 0-116-15,11-10-173 16</inkml:trace>
  <inkml:trace contextRef="#ctx0" brushRef="#br1" timeOffset="-103222">3855 491 712 0,'0'0'189'16,"0"0"-26"-16,0 0-57 15,0 0-40-15,0 0-12 16,0 0-34-16,103-159 7 16,-89 135 9-16,10 8-10 15,-10 1 17-15,-8 1-22 0,1 5 1 16,0 3 8-16,-7 4-26 15,0-1 12-15,0 3-13 16,0 0 8-16,0 0-21 16,0 0 10-16,0 8-19 15,0 23 17-15,0 13-6 16,0 1 8-16,0 1 0 16,0-3 10-16,0-3-14 15,17-9 4-15,-17-4 0 16,0-7-4-16,0-6 5 15,0-6-2-15,0 1-14 16,0-4-11-16,-31-2 25 0,0 0-12 16,11-3 4-1,-4 0-3-15,24 0 21 0,-7 0-9 16,7 0 7-16,0 0 0 16,0 0-11-16,31 0 4 15,41 0-23-15,35-3 1 16,10 0-42-16,3 3-24 15,-31 0-48-15,-37 0-100 16,-38 0-158-16</inkml:trace>
  <inkml:trace contextRef="#ctx0" brushRef="#br1" timeOffset="-102851">2541 972 404 0,'0'0'173'0,"0"0"-32"15,0 0 3-15,0 0-84 16,0 0-31-16,0 0-10 15,217-17-14-15,-62 17 44 0,51-4 2 16,38 2 1-16,31-1 6 16,14 3-49-16,17 0 10 15,-3 0-17-15,-21 0 13 16,-31 0-18-16,-45 0 3 16,-34 0 0-16,-45 0-3 15,-38 0 9-15,-37 0-12 16,-31 0-1-16,-21 0-110 15,-7 0-59-15,-59 0-168 16</inkml:trace>
  <inkml:trace contextRef="#ctx0" brushRef="#br1" timeOffset="-102391">2535 1984 314 0,'0'0'222'0,"0"0"-152"16,0 0 33-16,0 0 24 16,0 0-48-16,0 0-37 15,-14-6-29-15,162 1-3 16,79-7 45-16,72-2 6 15,34 2-24-15,14 1-7 16,-13 2-27-16,-21 1 5 16,-48 5-8-16,-49 3 9 15,-47-3-17-15,-49 3 8 16,-48 0 0-16,-20 0-7 16,-28 0-47-16,-24 3-79 15,0 6-98-15,-24 7-257 16</inkml:trace>
  <inkml:trace contextRef="#ctx0" brushRef="#br1" timeOffset="-101791">2631 3302 679 0,'0'0'142'0,"0"0"-52"0,0 0 9 16,0 0-11-16,0 0-2 16,0 0-37-16,-165-55-13 15,165 55-19-15,44 0-16 16,63 0-1-16,68 4 18 16,56 4-17-16,51 0 19 15,7-3-15-15,6 5 0 16,-6-5 23-16,3 1-25 15,-34 1 13-15,-34-7-2 16,-32 0-13-16,-44 0 16 0,-31 0-16 16,-28 0 2-16,-20 0-3 15,-28-4 0-15,-23 4-63 16,-18 0-161-16,0-3-222 16</inkml:trace>
  <inkml:trace contextRef="#ctx0" brushRef="#br1" timeOffset="-97230">7775 2287 681 0,'0'0'255'0,"0"0"-92"16,0 0-18-16,0 0-42 16,0 0-71-16,0 0 8 15,0 0-29-15,-7 29-11 16,-31 10 39-16,-7 7-38 16,-6 0 11-16,-8 2-11 15,1-3 7-15,-4-1-16 16,10-9-22-16,14-10-138 15,25-4-156-15,13-16-385 16</inkml:trace>
  <inkml:trace contextRef="#ctx0" brushRef="#br1" timeOffset="-96799">8693 1532 882 0,'0'0'187'0,"0"0"-41"0,0 0-21 15,0 0-23 1,0 0-52-16,0 0-13 0,0-43-22 16,-7 43-4-16,7 0-19 15,0 0 8-15,-14 9 0 16,-3 17-10-16,3 5 13 15,0 4-3-15,7-1 0 16,7 0 9-16,0 6-10 16,0 2 1-16,21 5 0 15,24-2-4-15,6-1 8 16,8-5-4-16,3-5 0 16,-18-5 9-16,1 0-11 15,-17-6 2-15,-4-1 0 16,-24-1 1-16,0-5-1 15,0 1 0-15,-18-2 3 0,-26-3 6 16,-22-10-2-16,-16-2-7 16,3 0-23-16,-4 0-38 15,15-8-90-15,9-6-98 16,21-12-113-16</inkml:trace>
  <inkml:trace contextRef="#ctx0" brushRef="#br1" timeOffset="-96603">8820 1326 641 0,'0'0'160'0,"0"0"-12"0,0 0-18 16,0 0-72 0,0 0-25-16,296-37-18 0,-149 37 2 15,12 0-9-15,-22 5-8 16,-17 25-72-16,-44 3-175 15,-55 5-307-15</inkml:trace>
  <inkml:trace contextRef="#ctx0" brushRef="#br1" timeOffset="-95217">4082 5786 663 0,'0'0'164'15,"0"0"-12"-15,0 0-6 16,0 0-23-16,0 0-27 15,0 0-66-15,-21-40-14 16,21 52-16-16,0 34 5 16,0 13-5-16,0 22 13 0,0 13-13 15,0 18 13 1,0 10-7-16,0-2-6 0,21-5 3 16,23-15 6-1,25-15-4-15,21-13-5 0,6-9 0 16,14-15 0-16,0-8 6 15,-7-11-6-15,-3-11 0 16,-28-7 9-16,-20-8-6 16,-8-3-3-16,-13 0 0 15,-10 0 11-15,3-20-9 16,-10-8 11-16,-7-7 15 16,-7-2-23-16,0-1 22 15,-7 1-22-15,-24 5-4 16,3 4 7-16,4 8-6 15,10 3-2-15,1 9 0 0,13 2 9 16,0 3-12-16,0 3 3 16,0 0-7-16,0 0 0 15,20 11-4-15,18 21 11 16,7 5 0-16,6 9 8 16,-6 5-12-16,0 0 4 15,-18 4 0-15,-9-4-8 16,-18 3-7-16,0-1-39 15,-31-5-24-15,-21-5-90 16,7-6-31-16,14-10-110 16</inkml:trace>
  <inkml:trace contextRef="#ctx0" brushRef="#br1" timeOffset="-91318">8442 4680 756 0,'0'0'173'0,"0"0"-83"15,0 0-59-15,0 0 23 16,0 0-36-16,0 0-17 15,20 97 21-15,-20-31-15 16,0 11-6-16,0 8-1 16,0 7-199-16,0 0-226 15</inkml:trace>
  <inkml:trace contextRef="#ctx0" brushRef="#br1" timeOffset="-93881">7063 5995 758 0,'0'0'208'0,"0"0"-44"16,0 0-19-16,0 0-46 0,0 0-17 16,0 0-62-16,-14-74-4 15,14 85-16-15,0 32 10 16,0 25-9-16,7 39 24 16,7 21-17-16,-7 21 31 15,-1 17-33-15,12 0 13 16,-11 5-13-16,-1 1-1 15,1-1 3-15,0 1-8 16,3 4 1-16,-10 19 1 16,0 22 6-16,0 37-8 15,-30 25 24-15,-15 9-23 16,0-6 29-16,14-32-25 0,24-36-3 16,7-37 21-16,0-28-16 15,0-20 10-15,0-18-2 16,7-8-10-16,4-5 7 15,2-6-12-15,-6-4 3 16,0-5 2-16,10-9 0 16,-17-3-5-16,0-8 0 15,0-11 11-15,0-12-9 16,0-17-2-16,0-12 0 16,0-6-5-16,0-5 10 15,0 0-5-15,0 0 0 16,0 0 10-16,0 4-9 15,0-4-1-15,0 0 0 0,0 0-7 16,0 0 12 0,0 0-5-16,0 0 0 0,0 0 7 15,0 0-11-15,0 0 4 16,0 0 0-16,0 0-11 16,0 5 13-16,14-2-2 15,7 3 0-15,23-6-1 16,32 0-6-16,34 0 7 15,38-3 0-15,62-12-5 16,27 5 5-16,28 6-1 16,3 4-4-16,-10 0-2 15,-28 0-2-15,-37 0 9 0,-39 4 0 16,-33 4-10 0,-32-6 11-16,-17 2-1 0,-10-4 0 15,-3 0 5-15,6 0-10 16,-7 0 5-16,4 0 0 15,-3 0-6-15,-28-6 10 16,-4 0-4-16,-10-2 0 16,4 2 9-16,-14 0-12 15,0 0 3-15,0 6 0 16,-7-2-3-16,0 2 10 16,0-6-7-16,0-6 0 15,10-5 8-15,-3-11-7 16,0-13-1-16,0-4 0 0,6-9-2 15,-2-7 8 1,-5-7-6-16,-6-6 0 0,7-12 10 16,0-14-6-16,0-10-4 15,7-9 0-15,-4-10-3 16,-3-5 6-16,7-9-3 16,-7-9 0-16,17-2 9 15,-4-7-13-15,11-9 4 16,7-11 0-16,7-13-5 15,6-3 9-15,1 2-4 16,-18 12 0-16,11 8 8 16,-14 10-10-16,-17 7 2 15,-4 13 0-15,-3 4-7 16,-7 5 14-16,0 4-7 0,0 3 0 16,0 3 4-16,0 6-8 15,0 9 4-15,0 11 0 16,-7 17-7-16,-3 20 13 15,3 21-6-15,7 13 0 16,-7 9 8-16,7 2-13 16,-14 4 5-16,14 6 0 15,0 2-7-15,0 6 7 16,0 0 0-16,0 0-5 16,0 0-64-16,0 0-12 15,0 9-65-15,0 30-138 16,0 16-71-16</inkml:trace>
  <inkml:trace contextRef="#ctx0" brushRef="#br1" timeOffset="-93155">8865 9727 352 0,'0'0'583'0,"0"0"-463"16,0 0 31-16,0 0-1 16,0 0-62-16,0 0-26 15,-110-28-49-15,110 28 4 16,-11 0-17-16,4 7 13 15,0 15-13-15,-6 3 0 16,6-3 0-16,7 1-3 16,0-6 5-16,0 3-2 0,0-3 0 15,0 0 8-15,0-3-9 16,20 1 1-16,11 2 0 16,4-3 7-16,-4 0-6 15,0 0-1-15,-11-2 0 16,-13 2 10-16,0-2-13 15,-7-1 3-15,0 3 0 16,0 0-1-16,-21 1 7 16,-23-1-6-16,-8 0 0 15,-6-8-11-15,-11-1-21 16,-3-5-66-16,3 0-94 16,24 0-96-16,11 0-259 15</inkml:trace>
  <inkml:trace contextRef="#ctx0" brushRef="#br1" timeOffset="-92972">8851 9466 568 0,'0'0'227'0,"0"0"-80"16,0 0-34-16,0 0-39 15,0 0-65-15,0 0-3 16,271-117-12-16,-219 111-91 15,-35-3-206-15</inkml:trace>
  <inkml:trace contextRef="#ctx0" brushRef="#br1" timeOffset="-92496">8531 8142 595 0,'0'0'242'0,"0"0"-92"16,0 0-49-16,0 0-55 0,0 0-33 15,0 0-12 1,0 12-1-16,-7 16 2 0,-10 3 8 16,17-5-10-16,0-4 0 15,0-3 0-15,0-12 7 16,31-4 1-16,0-3-8 16,-4 0 11-16,-3 0-8 15,-3 0 17-15,-14-16 4 16,0-2 41-16,3 5 11 15,-10-2-41-15,0 9 13 16,0 0-4-16,0 6-30 16,0 0-4-16,0 0-10 15,0 0-26-15,0 32 24 0,0 10 2 16,0 8 1-16,0 1-1 16,7-6-17-16,0-4-94 15,-7-7-113-15,0-14-226 16</inkml:trace>
  <inkml:trace contextRef="#ctx0" brushRef="#br1" timeOffset="-91975">8531 6915 45 0,'0'0'687'16,"0"0"-585"-16,0 0-55 15,0 0 26-15,0 0-14 16,0 0-42-16,103 0 25 15,-51-5 5-15,-8-1-27 16,-6 1 24-16,-17 1-16 16,-4 2-7-16,-17 2 9 15,0 0-27-15,0 0 1 0,0 0-4 16,0 0-12-16,-17 2 12 16,-4 16 0-16,-3-7 2 15,10 1-3-15,14-2 4 16,-13 6-3-16,6 0 0 15,7 2 3-15,-10-1-13 16,10-6 10-16,0 6 0 16,0-3-7-16,24 4 13 15,20 2-6-15,8 3 0 16,-7-1 4-16,-1 1-6 16,-6-3 2-16,-17-2 0 15,-21-1-5-15,0-3 2 16,0 1 3-16,-66-4 0 0,-16-4-95 15,-14-2-105 1,6-5-131-16</inkml:trace>
  <inkml:trace contextRef="#ctx0" brushRef="#br1" timeOffset="-91595">8648 6049 776 0,'0'0'164'0,"0"0"-70"0,0 0-46 16,0 0 4-16,0 0-43 15,0 0 6-15,192-31-10 16,-174 36 5-16,-18 15-17 15,0 12 7-15,0 8 0 16,-24 3 7-16,-21 0 2 16,0-8-8-16,11-10-1 15,10-11 9-15,17-5-10 16,7-6 1-16,0-3 0 16,0 0 4-16,0 0-1 15,7 0-6-15,51 0 1 16,32-3-30-16,13-20-77 15,3-6-186-15,-33-2-317 0</inkml:trace>
  <inkml:trace contextRef="#ctx0" brushRef="#br1" timeOffset="-90845">7383 5829 481 0,'0'0'112'16,"0"0"-27"-16,0 0-30 15,288-88 16-15,-102 50-45 16,58-1-4-16,59 1-12 16,30 7-7-16,18 8 3 15,-4 8-6-15,-27 7 0 0,-41 5-3 16,-56 0-94-1,-58 3-119-15</inkml:trace>
  <inkml:trace contextRef="#ctx0" brushRef="#br1" timeOffset="-90443">7455 6589 275 0,'0'0'213'0,"0"0"-126"16,0 0 17-16,333-28 19 15,-102 11-28-15,51-3-53 16,37 0-9-16,-2 8-22 0,-4 1-7 15,-31 8 1-15,-59 3-5 16,-48 0-45-16,-40 0-130 16,-46 0-271-16</inkml:trace>
  <inkml:trace contextRef="#ctx0" brushRef="#br1" timeOffset="-89572">7493 7642 276 0,'0'0'379'0,"0"0"-296"15,0 0 3-15,0 0 1 16,0 0-38-16,0 0 1 16,178-6-26-16,29 6-16 15,88 0 19-15,63 0-27 16,27 0 0-16,-7 0 6 15,-30 0-6-15,-60 0-2 16,-50 0-27-16,-66 0-52 16,-76 0-61-16,-69 0-159 0</inkml:trace>
  <inkml:trace contextRef="#ctx0" brushRef="#br1" timeOffset="-89201">7716 8685 636 0,'0'0'175'16,"0"0"-148"-16,0 0 13 16,347-9 86-16,-130-8-52 15,27-3-32-15,28 0-18 16,27 1-21-16,-10 1 1 15,0 7-4-15,-25 1-11 16,-33-6-107-16,-46-4-269 16</inkml:trace>
  <inkml:trace contextRef="#ctx0" brushRef="#br1" timeOffset="-88479">6901 5955 44 0,'0'0'124'0,"0"0"4"16,0 0-39-16,0 0-7 15,0 0-30-15,0 0-33 16,14 9-3-16,-7-7-16 15,0 4-144-15</inkml:trace>
  <inkml:trace contextRef="#ctx0" brushRef="#br1" timeOffset="-88187">6901 5955 205 0</inkml:trace>
  <inkml:trace contextRef="#ctx0" brushRef="#br1" timeOffset="-87903">6901 5955 205 0,'176'145'212'0,"-176"-153"-78"0,0-6-10 0,0 0-23 0,0-7-24 15,0 1 10-15,0-3-29 16,0 1 16-16,0-4-11 15,0-2-14-15,0-4 9 16,0 1-6-16,0-5-19 16,0 0 21-16,0-12-25 0,0-13-2 15,0-8 0 1,0-10-25-16,0-2 7 0,0-1-7 16,0-1 3-16,0 0 7 15,0-3-12-15,0-2 0 16,0-1 1-16,0 6 10 15,0 14-11-15,6 11 0 16,12 22 1-16,-11 16-5 16,-7 14 4-16,0 6-6 15,0 0 3-15,0 0-99 16,6 35-52-16,8 13 9 16,3-2-114-16,4-9-36 15</inkml:trace>
  <inkml:trace contextRef="#ctx0" brushRef="#br1" timeOffset="-86689">10604 6384 200 0,'0'0'256'0,"0"0"-124"15,0 0-19-15,0 0-14 16,0 0-16-16,0 0-15 15,0-109-16-15,0 84 11 16,0-4-18-16,0-3 13 16,0-2-6-16,0-3-26 15,0-6 34-15,0-3-19 0,0-11-22 16,0-3 12 0,-7-11-28-16,-6-9 15 0,-1-3-2 15,-10 0-11-15,3 0 21 16,-3 0-24-16,4 1 2 15,-4 1-3-15,3 1 12 16,-3-3-11-16,3 6-2 16,-3-9 1-16,3 1-3 15,1-10 2-15,3 1 0 16,17 5-2-16,0 6 12 16,0 12-9-16,0 10-1 15,0 13 0-15,7 8-8 16,10 11 8-16,-10 9 0 0,-1 6-3 15,-6 9 0 1,0 5-1-16,0 0-45 0,0 0-90 16,0 0-66-16,0 22-75 15,-13 2 16-15</inkml:trace>
  <inkml:trace contextRef="#ctx0" brushRef="#br0" timeOffset="20425">1228 14437 289 0,'0'0'237'0,"0"0"-82"16,0 0-9-16,0 0-43 16,0 0 6-16,0 0-19 15,0 0-22-15,10 0 17 16,-10 0-35-16,0 0 7 15,0 0-12-15,0 0-27 16,0 0 0-16,0 13-18 16,0 14 0-16,0 17 6 0,-10-2-5 15,3-8-1-15,7-5 0 16,0-6 9-16,0-6-9 16,38-8 0-16,0 2-19 15,0-11 18-15,13 0-30 16,1 0 7-16,-15-14-43 15,-9-6-58-15,-4 3-18 16,-24-1-65-16,0 4-129 16</inkml:trace>
  <inkml:trace contextRef="#ctx0" brushRef="#br0" timeOffset="20772">1238 14171 544 0,'0'0'137'0,"0"0"6"0,0 0-66 16,0 0-21-16,0 0-51 16,0 0-4-16,7-14-2 15,-7 23 2-15,14 8 3 16,-7-5-4-16,0-3 10 15,3-4-8-15,-3 0 0 16,0-5-2-16,13 0 20 16,-2 0-1-16,-5 0 40 15,8-8 7-15,-4-3-13 0,-10-9 6 16,-7 8-22-16,0-5-18 16,0 3 2-16,-7 2-21 15,-24 6-23-15,-14 6 2 16,1 0-66-16,6 11-37 15,17 27-91-15,21-5-79 16</inkml:trace>
  <inkml:trace contextRef="#ctx0" brushRef="#br0" timeOffset="21250">2002 14260 595 0,'0'0'240'16,"0"0"-91"-16,0 0-7 16,0 0-17-16,0 0-48 15,0 0-42-15,-25-51-35 16,19 64-16-16,-15 25 16 16,-3 13 0-16,10 1 6 15,-10-3-5-15,3-6 8 16,15-9-7-16,-1-11-2 15,-4-14 0-15,11-4 0 16,0-5 5-16,0 0 0 16,0 0 21-16,0-20-19 15,0-11 0-15,0-12-7 0,0-3 2 16,0-5 6-16,0-4-3 16,24-3-5-16,-3-1 6 15,3 3 3-15,4 6-8 16,-11 18-1-16,-3 18 1 15,-8 9-10-15,-6 5 7 16,25 11-13-16,-12 29 14 16,18 17-13-16,-10 12 12 15,-7 2 2-15,3-2 0 16,-3 0-10-16,-1-19 9 16,-6-3-35-16,10-15-39 15,-3-9-86-15,-14-9-12 0,0-12-68 16,0-2-104-16</inkml:trace>
  <inkml:trace contextRef="#ctx0" brushRef="#br0" timeOffset="22063">1888 14394 181 0,'0'0'164'0,"0"0"-67"15,0 0 13-15,0 0-28 16,0 0-29-16,0 0-30 15,17-8-18-15,35 8 35 16,20-6 17-16,4-3-31 0,-4-2 8 16,10-9-1-16,-16 3-13 15,-4-3 34-15,-25-3-14 16,-9 3 14-16,-21 6 27 16,0-6-20-16,-7 8 21 15,0 2-18-15,0 2-39 16,0 8 24-16,0 0-36 15,0 0-11-15,0 0-2 16,0 0-32-16,0 18 20 16,0 14 11-16,0 2 1 15,0-3 1-15,0 1-1 16,0-4 0-16,0-5 2 16,0-5 4-16,0-12-3 15,0-6-3-15,0 0 4 16,0 0 7-16,0 0-9 0,0 0 9 15,0-18 7-15,0-8-8 16,0-2-10-16,0-7 0 16,0-4 5-16,0 1-7 15,0-7 2-15,0-1 0 16,0 10-2-16,10 3 8 16,-3 13-6-16,-7 15 0 15,7 5-7-15,13 0 0 16,4 0-10-16,14 0-1 15,-3 12 11-15,3 15-27 16,-14 2 17-16,-11 5 5 16,-6 4-23-16,-7-7 10 0,0 3-4 15,0-8 18-15,0-3 6 16,-14-3-7-16,1-8 5 16,2-12 5-16,5 2 2 15,6-2 11-15,0 0-6 16,0 0 1-16,0 0-2 15,0 0-4-15,0 0-4 16,24 0-3-16,3 0 7 16,4 0 12-16,14 9-12 15,-18 5 0-15,4 0-5 16,0 12-4-16,-17 0 9 16,7 5 0-16,-21 1-8 15,0 0 1-15,0-7 2 0,0 1 5 16,-35-6-12-16,-27-3 13 15,4-3-1-15,-14-2 0 16,3-6-45-16,17-6-68 16,25 0-52-16,16-12-56 15,11-20-364-15</inkml:trace>
  <inkml:trace contextRef="#ctx0" brushRef="#br0" timeOffset="22398">3208 13886 582 0,'0'0'168'0,"0"0"-3"16,0 0-72-16,0 0 5 15,0 0-18-15,0 0-67 16,-75 0 0-16,47 43 8 16,4 14-15-16,10 11 14 15,1 1-15-15,13 4 1 16,0 8-6-16,0-3 7 16,0-9-10-16,13-7 3 15,12-9 0-15,9-9-5 16,4-18 1-16,13-6-50 0,18-8-88 15,-4-7-76 1,-6-5-170-16</inkml:trace>
  <inkml:trace contextRef="#ctx0" brushRef="#br0" timeOffset="25510">3587 14226 56 0,'0'0'430'15,"0"0"-284"-15,0 0-60 16,0 0 8-16,0 0-13 16,0 0-27-16,-7-6 27 15,7 6-20-15,0 0-27 16,0 0 14-16,0 0-26 15,0 0-2-15,0 0 20 16,0 0-25-16,0-6 14 0,0 6-5 16,0 0-23-1,0 0 25-15,0 0-26 0,0 0 1 16,0 0 1-16,0 0 10 16,0 0-12-16,0 0 0 15,0 0-9-15,0 0 5 16,0 0-8-16,0 0 12 15,0 0-9-15,0 0 14 16,0 0-5-16,0 0 0 16,0 0 6-16,7 6-13 15,0 3 4-15,6 2 3 16,4 1 2-16,-3-1 7 16,10 9-9-16,-3 6 0 0,0 0 9 15,-4-1-11 1,-4-5 2-16,1 0 0 0,-14-2-8 15,0-7 11-15,0-3-6 16,0-3 2-16,0 3-10 16,0-8 11-16,-27 0 4 15,-18 0 2-15,7 0 3 16,7-8-9-16,4-8-33 16,3-4-35-16,10 0-62 15,7 3-35-15,0 3-64 16,7-1-51-16</inkml:trace>
  <inkml:trace contextRef="#ctx0" brushRef="#br0" timeOffset="25647">3528 14246 220 0,'0'-17'214'0,"14"8"-61"0,-7-5-26 16,0 4-31-16,17 9-41 16,3-5-28-16,4 0-1 15,14 6-26-15,-7 0 1 16,6 0-4-16,-9 0-112 15,-11 0-146-15</inkml:trace>
  <inkml:trace contextRef="#ctx0" brushRef="#br0" timeOffset="25930">3875 13820 593 0,'0'0'184'0,"0"0"-25"16,0 0-53-16,0 0-20 15,0 0-68-15,0 0-9 16,31 20-2-16,4 35-6 16,3 16 30-16,-1 6 4 15,1 3-6-15,-10 6 9 16,-4-3-32-16,-10-1 13 15,-14 1-19-15,0-6 7 16,-59 4-18-16,-17-10-110 0,-9-8-148 16,23-11-287-1</inkml:trace>
  <inkml:trace contextRef="#ctx0" brushRef="#br0" timeOffset="32957">4855 14157 222 0</inkml:trace>
  <inkml:trace contextRef="#ctx0" brushRef="#br0" timeOffset="47928">86 10044 549 0,'0'0'157'0,"0"0"-23"0,0 0-46 15,0 0-3-15,0 0-56 16,0 0-16-16,18 22-13 16,-5 28 0-16,1 18 39 15,-4 11-29-15,-3 16 15 16,7 7 29-16,0 14-32 16,10 12 21-16,-4 12-10 15,11 9-30-15,0-1 17 16,-17-7-15-16,0-2-3 15,-14 4 6-15,0 9 7 16,0 8-15-16,-7 0 0 0,0-2 7 16,0-10 5-1,7-8-4-15,0-6 1 0,0-8 21 16,0 14-26-16,0 15 12 16,0 2 3-16,7 11-16 15,7-2 25-15,-7-3-28 16,0 3 8-16,10-12 9 15,-10-2-10-15,6-12 4 16,5-19-6-16,-11-11 5 16,6-3-2-16,-6-10-8 15,0-4 0-15,0-3 5 16,-7-2 5-16,0 1-10 16,0 15 1-16,0-2 9 15,0-2-1-15,0-12-7 0,0-17-2 16,0-13 11-16,10-21-1 15,-3-8-10-15,0-6 0 16,0-3 8-16,0 0-9 16,0-1 1-16,3 10 0 15,-3-3-3-15,-7 0 12 16,7 5-9-16,-7-4 0 16,0-1 6-16,0-8-11 15,0-6 5-15,0-6 0 16,0-3-5-16,0-3 12 15,7 0-7-15,-7 0 0 16,0 0 5-16,0 0-12 16,0 0 7-16,0 0 0 0,6 0-5 15,-6 0 10-15,0 0-5 16,18 0 0-16,-5 0 4 16,32 0-7-16,14 0 3 15,6 0 0-15,17-15-5 16,8-2 6-16,-1 2-1 15,1 4 0-15,6 4-10 16,-17 0 3-16,17-4-3 16,-6 5-1-16,-1 3 7 15,24-2-19-15,18-1 23 16,17 0-1-16,24 6 1 16,14 0-3-16,6 0 3 15,1 0 0-15,-8 0-4 0,1 0 7 16,0 0-3-16,-18 0 0 15,11 0 11-15,0 0-14 16,6 0 3-16,29 0 0 16,9-9-4-16,14 4 7 15,-23-1-3-15,2 6 0 16,-16 0 4-16,-22-6-11 16,-9 6 7-16,-11 0 0 15,-34 0-10-15,10 0 8 16,-14 0 2-16,-3 0 0 15,10 0-3-15,-3 0-8 16,3 0 11-16,1 0 0 0,-25 0-7 16,-14-6 11-16,-10 1-4 15,-24 5 0-15,-27-3 3 16,-15 3-11-16,5 0 8 16,-11 0 0-16,-7 0-5 15,6-6 9-15,18 6-4 16,4-5 0-16,10-1 4 15,0 0-9-15,6 3 5 16,-9-8 0-16,-4 5-8 16,0 6 9-16,-18-6-1 15,-13 6 0-15,0-2 9 16,0 2-15-16,0 0 6 0,0 0 0 16,0 0-2-16,0 0 8 15,0 0-6-15,7-4 0 16,-7 4 4-16,7 0-12 15,-7-2 8-15,0-10 0 16,17 1-4-16,-10-3 12 16,0-6-8-16,-7 0 0 15,0-3 8-15,0 3-5 16,0-6-3-16,7 0 0 16,0 1 1-16,-7-8 4 15,7 3-5-15,-7-13 0 16,0 3 12-16,10-12-15 15,-10-5 3-15,0 0 0 16,0 1-3-16,0-2 12 16,0 6-9-16,-10-5 0 0,-4 0 7 15,0-6-5-15,-10-6-2 16,10-2 0-16,-17-4-1 16,11 4 7-16,-11 0-6 15,17-6 0-15,0 2 9 16,-3 4-12-16,17-6 3 15,-7 2 0-15,7-1-4 16,0-8 11-16,0-10-7 16,0-2 0-16,7-1 8 15,3-2-11-15,-3 2 3 16,0 0 0-16,-7-4-6 16,0 1 8-16,0-8-2 0,0-3 0 15,0-1 12 1,0 6-17-16,0 6 5 0,7 0 0 15,-7-3-7-15,0-4 14 16,0-1-7-16,0 0 0 16,0 2 6-16,0 0-11 15,0 6 5-15,0 3 0 16,-14-2-5-16,-3 4 13 16,3-3-8-16,1 13 0 15,-5 5 16-15,18 3-11 16,-6 2-5-16,-1-2 0 15,7 5-2-15,0 4 9 16,0 0-7-16,0 1 0 0,0 2 9 16,0 0-8-1,0 4-1-15,0-2 0 0,7 3-11 16,-1 0 21-16,-6 0-10 16,0-3 0-16,0 6 7 15,0-3-12-15,0 6 5 16,0 5 0-16,-13 9-8 15,-1 2 14-15,-3 7-6 16,3-1 0-16,7 4 6 16,-7 0-7-16,7-1 1 15,7 3 0-15,-10 2-11 16,10 6 21-16,-7 3-10 0,7-2 0 16,-7 5 10-16,7 3-15 15,0 4 5 1,0 3 0-16,0 2-16 0,0 0 16 15,0 0-22-15,0 0-43 16,0 22-125-16,0 19 63 16,24 10-101-16,-3-5-110 15</inkml:trace>
  <inkml:trace contextRef="#ctx0" brushRef="#br0" timeOffset="48874">4683 13807 739 0,'0'0'180'16,"0"0"-43"-16,0 0-20 15,0 0-52-15,0 0-60 0,0 0-5 16,0 0-9 0,-65 96 9-16,48-27 0 0,10-6 11 15,0 2-9-15,7-2-2 16,0-6-7-16,0-14-21 16,0-9-117-16,7-14-63 15,7-8-125-15</inkml:trace>
  <inkml:trace contextRef="#ctx0" brushRef="#br0" timeOffset="51591">4350 14023 420 0,'0'0'131'0,"0"0"-51"16,0 0 3-16,0 0-45 15,0 0-12-15,0 0 14 16,230-15-4-16,-133 13 13 16,-8-1-40-16,-10-3-3 15,-10 6-5-15,-24 0 0 16,-25 0-2-16,-3 0-150 0,-17 11-190 16</inkml:trace>
  <inkml:trace contextRef="#ctx0" brushRef="#br0" timeOffset="52045">5055 14094 355 0,'0'0'126'15,"0"0"-25"-15,0 0-24 16,0 0-41-16,0 0 13 15,0 0-2-15,-7-8-12 16,7 8-4-16,0 0-31 16,0 0 0-16,0 0 0 0,0 0-7 15,0-7 3-15,14 2 1 16,17-12 3-16,3 3 14 16,-3-4-9-16,-10 4-5 15,-11 6 17-15,-10 2-8 16,0 0 54-16,0-3-36 15,-10 7-24-15,-18 2 1 16,-17 0-4-16,-6 0 0 16,-8 20-3-16,15 9 13 15,6 3-10-15,7-5 0 16,24 5 0-16,0-3-9 16,7-7 10-16,0 2-1 0,0-5 0 15,21-11-5-15,10 2 4 16,0-8-11-16,-4-2-5 15,4 0 16-15,7 0-50 16,-11 0-54-16,-2-8-59 16,-12 2-49-16</inkml:trace>
  <inkml:trace contextRef="#ctx0" brushRef="#br0" timeOffset="52201">5055 14094 306 0</inkml:trace>
  <inkml:trace contextRef="#ctx0" brushRef="#br0" timeOffset="52586">5055 14094 306 0,'199'-51'177'0,"-199"43"-56"0,0 4-17 0,0 4 30 16,0 0-96-16,0 0-30 16,0 0-8-16,0 26-9 15,0 5 5-15,0 1 4 16,0-3 0-16,0-3 6 15,0-5-3-15,0 3-3 16,0-12 0-16,0-4-25 16,7-2-34-16,-7 0-12 15,14-6-37-15,3 0 61 16,-3-12 9-16,10-14 26 0,-3 1 7 16,-15 2 10-16,1 0-4 15,10 3 3-15,-17 9 9 16,7 6 12-16,-7 5-9 15,7 0-11-15,0 0-5 16,0 5-8-16,0 15 1 16,3 5 7-16,-10-7-10 15,7 2 7-15,-7-9-3 16,0 3 0-16,0-8-1 16,0-3 7-16,0-3-2 15,0 0 4-15,0 0 1 16,0-9 19-16,7-16-21 15,0 1 6-15,7 2-6 16,3-2 7-16,-3 11-6 16,-8 8-2-16,1 5-4 0,0 0-3 15,10 0-12-15,-10 0-16 16,0 18-101-16,-7 6-138 16</inkml:trace>
  <inkml:trace contextRef="#ctx0" brushRef="#br0" timeOffset="53155">5691 14083 267 0,'0'0'160'0,"0"0"-4"15,0 0-29-15,0 0-42 16,0 0-72-16,0 0 3 16,-21 37 13-16,14 0-7 15,-3 1 3-15,10 7-24 16,0-2 7-16,0 9 7 15,0-1-15-15,0 0 15 16,0-5-15-16,0-3 2 0,0-11 0 16,0-18 1-16,0-3-3 15,0-11 3-15,0 0 6 16,-7 0 10-16,-7-5 7 16,1-15-22-16,-11-12 14 15,10-8-14-15,0-9-4 16,14-2 0-16,0-12 4 15,0-8-4-15,7 2 0 16,21 6 0-16,-4 6-14 16,3 11 12-16,-3 15-2 15,-10 17 1-15,3 8-13 16,4 6 14-16,-1 0-16 0,11 0 4 16,7 14 11-1,-17 17-11-15,3 7 1 0,-10-1 11 16,-14 0-33-16,0 3-20 15,-14-3-23-15,-45-3-46 16,-9-2-224-16</inkml:trace>
  <inkml:trace contextRef="#ctx0" brushRef="#br0" timeOffset="53535">6024 14092 430 0,'0'0'110'16,"0"0"-51"0,0 0-24-16,0 0-30 0,0 0 1 15,0 0 23-15,104-4-6 16,-67 2-6-16,-6-1 11 16,-10-1-26-16,-14 4 6 0,-7 0-8 15,0 0 9-15,0 0-10 16,0 0 1-16,0 0-102 15,-7 4-171-15</inkml:trace>
  <inkml:trace contextRef="#ctx0" brushRef="#br0" timeOffset="53680">6024 14092 203 0,'45'142'131'16,"-45"-142"-39"-16,0 0-43 15,14 0 7-15,31 0 8 16,6 0-17-16,11 0-16 0,-3 0-29 16,-22 0-4-16,1-5-175 15</inkml:trace>
  <inkml:trace contextRef="#ctx0" brushRef="#br0" timeOffset="53918">6551 13863 505 0,'0'0'206'16,"0"0"-101"-16,0 0-46 16,0 0-48-16,0 0-1 0,0 0 18 15,0 154-13-15,0-97-12 16,0 6 8-16,0-5-6 15,0-7-3-15,0-5-2 16,0-3-88-16,0-15-288 16</inkml:trace>
  <inkml:trace contextRef="#ctx0" brushRef="#br0" timeOffset="55381">258 13463 479 0,'0'0'132'0,"0"0"-50"16,0 0-10-16,0 0-20 15,0 0-35-15,0 0 15 16,-65-37-29-16,55 37-3 16,3 0 0-16,7 0 11 15,0 0-9-15,0 0-2 0,0 0 2 16,44 0 0 0,77 11 1-16,71-9 35 0,83 2-7 15,66-4-9 1,51 0 18-16,24 1-27 0,21 12-8 15,-1-2 27-15,-44 4-24 16,-7-4-2-16,-7-3 1 16,1-8 2-16,23 0 2 15,11 0-5-15,-18 0-6 16,-41-5 28-16,-58-2-25 16,-66 5-2-16,-58 2 7 15,-62-5-1-15,-34 2 0 16,-25 0-7-16,-23 3 2 15,3 0 31-15,-7 0-28 16,-10-3 13-16,-1 3-10 0,-6 0 5 16,11 0-11-16,-5 0-2 15,-13 0 4-15,7 0-7 16,-7 0 3-16,0 0 0 16,0 0 0-16,0 0 12 15,0 0-13-15,0 0 1 16,24 0 0-16,-10 0-7 15,13 0 12-15,11 0-5 16,-14 0 0-16,-10 0 4 16,0 0-4-16,-7 0 0 15,3 0 4-15,-10 0-9 16,0 0 5-16,0 0 0 0,0 0-1 16,0 0 8-1,0 0-7-15,7 0 0 0,0 0-83 16,-7 0-54-16,0 0-175 15</inkml:trace>
  <inkml:trace contextRef="#ctx0" brushRef="#br0" timeOffset="59516">1015 12857 644 0,'0'0'199'0,"0"0"-72"15,0 0-10-15,0 0-47 16,0 0-25-16,0 0-1 15,0 0-38-15,-7-6-2 16,7 8-4-16,0 16 1 0,0-4 15 16,0 3-16-16,7-8 0 15,13 0 5-15,11-1 8 16,0-5-13-16,14-3 9 16,-11 0-8-16,18 0-2 15,-7 0-73-15,-28-3-55 16,-17-12-43-16,-17 4-123 15</inkml:trace>
  <inkml:trace contextRef="#ctx0" brushRef="#br0" timeOffset="59836">733 12591 554 0,'0'0'169'0,"0"0"-73"0,0 0-54 16,0 0-11-16,0 0-31 16,0 0-18-16,0 20 6 15,0-3 24-15,0-4-4 16,0-5-8-16,0-8 10 16,7 0-10-16,17 0 8 15,-11 0 45-15,8-8 41 16,-4-8-23-16,-17-4 15 0,0 6-19 15,0-10-49 1,0 9 5-16,-17-1-23 0,-4 8-12 16,-9 8 3-16,2 0-139 15,-3 5-95-15,10 27-92 16</inkml:trace>
  <inkml:trace contextRef="#ctx0" brushRef="#br0" timeOffset="60261">1534 12570 141 0,'0'0'654'0,"0"0"-465"16,0 0-28-16,0 0-74 0,0 0-29 15,0 0-57-15,0-11 0 16,-7 48 2-16,-17 16 13 15,3-3 17-15,-3 2-33 16,4-3 0-16,2-12 2 16,18-11 8-16,-6-10-10 15,6-13 0-15,0-3 6 16,0 0 10-16,0 0-11 16,0-19 4-16,0-22 6 15,24-10-4-15,-4-9-10 16,11-2-1-16,0-8 7 15,-3 19-12-15,-4 13 5 0,-10 24 0 16,-14 6-3-16,0 8 3 16,0 0-1-16,6 26-10 15,1 22-1-15,17 15 0 16,-17 6 12-16,7-6 0 16,-7 0-7-16,24-12 4 15,0-11-5-15,-11-9-79 16,-6-13-89-16,-14-4-48 15,0-14-107-15</inkml:trace>
  <inkml:trace contextRef="#ctx0" brushRef="#br0" timeOffset="60957">1482 12791 250 0,'0'0'210'0,"0"0"-80"0,0 0-11 15,0 0-12-15,0 0-43 16,0 0-25-16,-31-25-39 15,90 21 0-15,30-7 27 16,32-3-17-16,-4-6 25 16,-4 2-20-16,-48 4-6 15,-20 5 2-15,-38 7-11 16,-7-5 5-16,0-1 40 16,0 5-7-16,0-3 6 15,0 5 24-15,0 1-63 16,0 0 11-16,0 0-16 0,0 0-8 15,-21 13 4 1,4 19 4-16,-4-1 11 0,-3 0-11 16,11-7 7-16,-1-4-9 15,14-6 2-15,0-9 0 16,0-2-4-16,0-3 19 16,0 0-14-16,0 0 23 15,0 0-23-15,0-26 37 16,7-8-38-16,13-11 0 15,4 2-1-15,-3 3 11 16,-4 8-10-16,-3 9 0 16,-7 11 7-16,0 10-20 15,0 2 13-15,10 0-24 16,3 12 19-16,-6 16-15 16,3 7 15-16,-10-1-23 0,-7-3-26 15,0-5 13-15,0-9-27 16,0-3 22-16,0-10 39 15,0-4-2-15,0 0 9 16,0 0 0-16,0 0 4 16,0 0 4-16,0 0-1 15,0 0 5-15,0 0 16 16,21 0-28-16,10 0 0 16,0 0 9-16,3 0-1 15,-3 14-9-15,-10 6 1 0,3 2 0 16,-10 7-2-1,-8-3 11-15,-6-1-9 0,0 1 0 16,-6-12-1 0,-46 3 1-16,-13-8 0 0,-11-3-31 15,4-6-89-15,10 0-80 16,28 0-92-16</inkml:trace>
  <inkml:trace contextRef="#ctx0" brushRef="#br0" timeOffset="61195">2572 12222 501 0,'0'0'261'16,"0"0"-86"-16,0 0-9 0,0 0-50 16,0 0-8-1,0 0-70-15,-10-18-28 0,-11 62 2 16,-10 21-10-16,-3 17 21 15,-4 19-21-15,14 5 11 16,10 3-9-16,14-1-4 16,7-14-8-16,69-13-29 15,34-33-258-15,31-34-63 16</inkml:trace>
  <inkml:trace contextRef="#ctx0" brushRef="#br0" timeOffset="61597">2868 12508 643 0,'0'0'186'15,"0"0"-67"-15,0 0-13 16,0 0-27-16,0 0-19 16,0 0-39-16,-45-9-10 15,45 9-11-15,0 0 2 16,0 3-2-16,0 11 6 15,0-2 2-15,0 2 9 16,0-3-16-16,0-5 3 16,0-6 17-16,0 0-17 15,0 6 17-15,0-6-17 0,0 5 5 16,0 7-1 0,0 5-8-16,0 7 1 0,7 2 2 15,17-1 5-15,-3 6-8 16,17-3 0-16,0 1 8 15,-18-3-5-15,4 0-3 16,-10-9 0-16,-7 0-1 16,-7-2 7-16,0-1-6 15,0-4 0-15,-21 0-31 16,-23-5-25-16,-11-2-100 16,3-3-56-16,7 0-101 15</inkml:trace>
  <inkml:trace contextRef="#ctx0" brushRef="#br0" timeOffset="61768">2861 12502 75 0,'0'0'444'16,"0"0"-303"-16,0 0-64 15,0 0-19-15,0 0-48 16,0 0-10-16,237-26-60 15,-223 26-303-15</inkml:trace>
  <inkml:trace contextRef="#ctx0" brushRef="#br0" timeOffset="62031">2964 12141 602 0,'0'0'200'0,"0"0"-35"0,0 0-14 16,0 0-52-16,0 0-9 16,0 0-86-16,45-68 12 15,51 108-9-15,14 17-7 16,-13 15 0-16,-8 10 7 16,-24 11 3-16,-20 0-10 15,-28 2 0-15,-17-3 10 16,-7-7-24-16,-55-4 14 0,-17-13-17 15,-10-11-128-15,6-8-150 16,18-18-551-16</inkml:trace>
  <inkml:trace contextRef="#ctx0" brushRef="#br0" timeOffset="62645">4047 12356 775 0,'0'0'178'16,"0"0"-50"-16,0 0 11 16,0 0-57-16,0 0-16 15,0 0-48-15,-31-25-11 16,18 79-7-16,6 17 0 0,-4 9 10 16,11-5-12-16,0-10 2 15,0-10-17-15,0-10-67 16,0-13-121-16,0-12-69 15,0-17-114-15</inkml:trace>
  <inkml:trace contextRef="#ctx0" brushRef="#br0" timeOffset="63779">3913 12682 89 0,'0'0'173'0,"0"0"2"16,0 0-8-16,0 0-33 15,0 0-39-15,0 0-66 16,-51-66-23-16,89 66-6 0,20 0 12 15,7 0-10 1,4-8 6-16,3-7-8 0,-3-5 2 16,-10 0 22-16,-22 0-21 15,-16 1 29-15,-14 1 35 16,-7-2-19-16,0 3 17 16,-7 0-31-16,-14 0-28 15,-10 5 31-15,7 6-32 16,11 6 17-16,6 0-22 15,-7 4-14-15,7 27 14 16,-3 9 0-16,10 0 1 16,0 3-7-16,24-3 0 15,21-9 4-15,-8-5-6 16,5-12-37-16,-11-8 27 16,-7-3-12-16,-11-3 29 0,1 0-2 15,3-9 6-15,-10-13 8 16,7-7-8-16,-7 0 6 15,-7 0 10-15,0 7-17 16,0 10 5-16,0 7 26 16,0 5-28-16,7 0-8 15,10 0 3-15,-3 0-22 16,6 14 15-16,4 3-4 16,-17-6-1-16,7 1 6 15,3-3-16-15,-10-7 16 0,7-2 5 16,10 0-11-1,-4 0 9-15,1 0 3 0,3-8 0 16,-10-4 6-16,-14 6 0 16,17 4-6-16,-17-6 0 15,0 4 9-15,7 3-16 16,0 1 7-16,7 0-15 16,17 0-7-16,-11 0-41 15,11 7-1-15,-10 7-1 16,10-5-31-16,-11 0 20 15,-2-7-20-15,-5-2 8 16,11 0 57-16,-10 0 31 16,0 0 3-16,-7-2 7 15,0-10-9-15,10 0 28 16,-10 4-7-16,0 1-15 0,17 0-7 16,-4-2-9-1,4 6-20-15,-3-2-26 0,-7 5-30 16,3 0 59-16,-3-4 26 15,-14 4 1-15,7-5 24 16,-7 5 0-16,0-5 50 16,6-1-2-16,-6 0-7 15,7 3 15-15,-7 0-12 16,0 3-11-16,0 0 1 16,0 0-51-16,0 0-8 15,0 3-14-15,0 26 6 16,0 10 8-16,0 10 8 15,0-6-4-15,11 3 10 16,-4-9-9-16,-7 1 5 0,0-4 1 16,0-14-9-16,0-3 22 15,0-9-20-15,0-2-3 16,0-6 10-16,6 0-6 16,-6 0 16-16,0-6 46 15,0-25-16-15,0-9-36 16,0-17-15-16,-24 0 0 15,4-1-1-15,-11-6 10 16,10 6-9-16,-3 3 0 16,24 9 7-16,0 12-20 15,0 14 9-15,45 9-19 16,17 11-4-16,-4 0-27 16,-13 0 25-16,-1 21-4 0,-9 12-10 15,-11-4 29-15,-17-1-19 16,-7-2-11-16,0-1-9 15,0-7-54-15,-45-2-47 16,-6-1-357-16</inkml:trace>
  <inkml:trace contextRef="#ctx0" brushRef="#br0" timeOffset="64067">5567 12316 672 0,'0'0'171'0,"0"0"-82"16,0 0-52-16,0 0 32 15,0 0-63-15,0 0-3 16,176-64-2-16,-125 64 1 15,1 0-4-15,-15 0-18 16,-6 15-84-16,-24 5-51 16,-7 4-69-16,0-7-74 15</inkml:trace>
  <inkml:trace contextRef="#ctx0" brushRef="#br0" timeOffset="64171">5567 12316 86 0,'169'89'187'0,"-169"-87"-114"15,0-2-16-15,0 0 40 16,0 0-45-16,24 0-46 15,34 0 23-15,25 0-29 16,3-12-35-16</inkml:trace>
  <inkml:trace contextRef="#ctx0" brushRef="#br0" timeOffset="64475">6382 12039 606 0,'0'0'167'0,"0"0"-27"16,0 0-21-16,0 0-46 15,0 0-2-15,0 0-66 16,52-48 8-16,-8 48-17 16,1 0 4-16,-11 0 0 15,4 19-4-15,-21 10-4 16,-3 8 7-16,-14 6-1 15,0 8 2-15,0-7 16 16,-14-6-10-16,4-3 6 16,10-9 10-16,0 0-17 15,38-9 4-15,58-5-4 16,38-12-5-16,14 0-5 16,0 0-214-16,-35-19-256 0</inkml:trace>
  <inkml:trace contextRef="#ctx0" brushRef="#br0" timeOffset="66607">155 11647 81 0,'0'0'278'16,"0"0"-224"-16,282-5 8 16,-127 5 1-16,37-4-35 15,15-4 16-15,23 0-11 16,0-4-17-16,-6-8 32 15,-25 9-18-15,-6-1-2 16,-7 6 1-16,-8 0-22 16,-2 1-2-16,16-6-5 15,-6 0 8-15,17-4-3 16,-28 3 0-16,-10 4 19 0,-10 5 17 16,-21 3-39-1,-10 0 20-15,3 0-18 0,7 0 0 16,0 0 13-16,7 0-16 15,7 0 8-15,14 0 12 16,23 0-20-16,22 0 13 16,23 0-12-16,14 0 8 15,4-8-2-15,-21-2-8 16,-25 0 0-16,-26 1 0 16,-18 0 13-16,-34 1-13 15,-11 5 1-15,-27-1 9 16,-3 4 4-16,-8 0-10 0,-2 0 3 15,-5 0 14-15,5-2-14 16,-5 2-3-16,-16 0 0 16,-7 0 6-16,-25 0-6 15,-6 0-4-15,-14-3 0 16,0 3-3-16,0-5 3 16,0-1-4-16,-41-6-186 15,-35-5-549-15</inkml:trace>
  <inkml:trace contextRef="#ctx0" brushRef="#br0" timeOffset="67430">991 10741 372 0,'0'0'216'0,"0"0"-65"16,0 0-26-16,0 0-25 0,0 0-23 15,0 0-16-15,0-5 31 16,0 5-48-16,0 16-30 16,-42 16 7-16,5 11-21 15,6-4 20-15,24-1-20 16,0-9 8-16,7-9-24 16,0-9 13-16,7-6 3 15,37-5-1-15,8 0-43 16,13-20-11-16,-13-14-55 15,-21-3 1-15,-7-1 3 16,-24-4-120-16,0-4-211 16</inkml:trace>
  <inkml:trace contextRef="#ctx0" brushRef="#br0" timeOffset="67543">918 10484 216 0,'0'0'201'0,"0"0"-16"16,0 0-77-16,0 0-41 15,0 0-2-15,0 0-65 16,-30-81-3-16,67 81-96 16,15 15-204-16</inkml:trace>
  <inkml:trace contextRef="#ctx0" brushRef="#br0" timeOffset="68002">1475 10615 700 0,'0'0'186'0,"0"0"-56"15,0 0-43-15,0 0-21 16,0 0-66-16,0 0 3 16,-10 74 25-16,-17-17-20 15,3-2 23-15,3 2-18 16,7-5-13-16,-10-7 17 15,17-7-16-15,-6-16-1 16,13-10 3-16,0-9 12 16,0-3-9-16,0-6 15 15,0-34 16-15,13-20-2 0,32-16-35 16,0 0 0 0,-1 5 3-16,1 5 6 0,-11 7-4 15,-3 6-5-15,0 19 8 16,-17 15-3-16,-7 9-3 15,-7 10-2-15,0 0 0 16,0 24-28-16,0 30 28 16,0 18-1-16,0 13 6 15,0 1-10-15,0-6 5 16,0-8-1-16,7-21-28 16,17-11-77-16,-10-12 9 15,10-10-81-15,-17-10-44 16,-7-8-16-16,0 0-133 0</inkml:trace>
  <inkml:trace contextRef="#ctx0" brushRef="#br0" timeOffset="68655">1606 10949 39 0,'0'0'215'0,"0"0"14"15,0 0-74-15,0 0-33 16,0 0-14-16,0 0-44 16,-96-116 7-16,96 112-71 15,31 2 1-15,20 2-26 16,25-5 25-16,-4-2-64 15,18-4-17-15,-8-6-38 16,-10-1 38-16,-10 0 47 16,-34-7 34-16,-4 8 0 15,-17-3 16-15,-7 6 72 16,0 0 6-16,0 5-17 0,0 4 22 16,0 5-22-16,0 0-31 15,0 0-15-15,0 0-31 16,0 11 0-16,-14 20 6 15,-10 6-4-15,3 3 13 16,-3 1-15-16,10 0 7 16,8-11-8-16,-12-2 2 15,18-7-1-15,0-13 0 16,0-6 12-16,0-2-12 16,0 0 14-16,0 0-11 15,0-22 17-15,7-12-20 16,10-3 0-16,4 0 0 15,-4-4 10-15,-3 5-10 0,0-5 0 16,10 10 2-16,-4 5-8 16,-6 6 6-16,-3 12 0 15,-5 8-2-15,1 0-15 16,7 0 16-16,3 0-19 16,4 6-6-16,-7 10 7 15,3-4-18-15,-10-1 18 16,0-5 18-16,-7 0-4 15,0 6 3-15,0 2 2 16,0 8 0-16,0 1-5 16,0 3 5-16,0 0 0 15,13-3 0-15,4 3 5 16,11-1-5-16,3-2 0 0,-4-3 2 16,-2 3-8-1,-12-3 7-15,-13 3-1 0,0 5 0 16,-20 1-8-16,-56 3 6 15,-20-4-9-15,-1-3-122 16,8-5-102-16</inkml:trace>
  <inkml:trace contextRef="#ctx0" brushRef="#br0" timeOffset="68940">2638 10146 594 0,'0'0'224'0,"0"0"-94"15,0 0 34-15,0 0-43 16,0 0-82-16,0 0-7 16,-31 41-31-16,-21 35 49 15,-13 19-8-15,6 2-35 16,15 3 21-16,6-3-28 15,24-3 5-15,14 0-5 16,0-7 0-16,21-13-10 16,37-14-74-16,18-17-120 15,6-14-93-15,8-12-319 16</inkml:trace>
  <inkml:trace contextRef="#ctx0" brushRef="#br0" timeOffset="69561">3030 10632 528 0,'0'0'186'0,"0"0"-43"0,0 0-7 16,0 0-46-16,0 0 11 15,0 0-37-15,0-63-27 16,0 63-12-16,0 0-25 15,0 0-6-15,0 0 4 16,0 0-10-16,0 17 12 16,0 3 0-16,0 4 2 15,7-2-4-15,10 1 2 16,-10 3 0-16,-1-1-1 16,1 0 11-16,0-1-13 15,4 5 3-15,-5-10 0 16,-6 7-4-16,0-9 4 0,0 1-3 15,0-6 3-15,-17-2-51 16,3-5-23-16,1-1-26 16,-4-4-36-16,3 0-82 15,7-4-184-15</inkml:trace>
  <inkml:trace contextRef="#ctx0" brushRef="#br0" timeOffset="69708">3081 10533 117 0,'0'0'241'0,"0"0"-158"16,0 0-56-16,0 0 3 15,0 0-28-15,224-58-2 16,-186 58-143-16</inkml:trace>
  <inkml:trace contextRef="#ctx0" brushRef="#br0" timeOffset="69972">3329 10072 590 0,'0'0'198'16,"0"0"-41"-16,0 0-26 15,0 0-8-15,0 0-92 16,0 0-25-16,-24-14-6 15,62 59 0-15,13 16 7 0,8 18-7 16,9 12 3-16,-9 19 1 16,-21 13 2-16,-25 11-6 15,-13 13 0-15,-31 0 0 16,-58-1 0-16,-14-17-131 16,-7-26-175-16,14-26-503 15</inkml:trace>
  <inkml:trace contextRef="#ctx0" brushRef="#br0" timeOffset="70799">4402 10426 281 0,'0'0'288'0,"0"0"-80"0,0 0-57 16,0 0 1-16,6-183-34 15,-6 158-43-15,0 8 20 16,0 11-47-16,0 6 0 16,0 0-43-16,0 14-2 15,0 32-3-15,0 11 0 16,0 11 3-16,7-4-10 15,10-4 7-15,11-9-36 16,-11-10-57-16,4-11-104 16,-7-7-33-16,3-11-123 15</inkml:trace>
  <inkml:trace contextRef="#ctx0" brushRef="#br0" timeOffset="71441">4274 10530 207 0,'0'0'216'0,"0"0"-66"16,0 0-70-16,0 0-51 16,0 0-9-16,0 0 3 15,203-12 9-15,-124 15-21 16,4-1 4-16,-8-2 0 16,-16 0-11-16,-14 0 13 15,-32 0-2-15,-6-14 19 16,-7-3 30-16,0-3-22 15,0-1 13-15,-7-1 1 16,-20 2-36-16,-4 3 8 0,0 8-18 16,17 1-5-16,0 8 12 15,4 0-17-15,3 0-13 16,-7 26 13-16,14 14 0 16,0 5 18-16,0-4-18 15,0-4 0-15,21-5-3 16,10-10 3-16,0-8-6 15,-10-2 2-15,3-12-15 16,-11 0 18-16,8 0 1 16,-11 0 0-16,4 0 11 15,0-9-8-15,-7-8-3 16,3 3 0-16,-3 0 11 16,7 0-11-16,-7-1 0 0,6 6 0 15,-2 0-7-15,-11 7 7 16,13 2-5-16,-6 0 5 15,0 0-18-15,0 0-5 16,10 2-43-16,-10 7 8 16,0-6 20-16,0 3-25 15,-7-6 18-15,0 3-2 16,7 0-20-16,-7-3 19 16,0 0-12-16,7 0 30 15,3 0-2-15,-3 0-18 16,0 0 46-16,0 0-1 15,6-3 0-15,-2 3 2 16,9 0-31-16,-6 0-17 0,10 0-22 16,-3 0-38-16,17 0-17 15</inkml:trace>
  <inkml:trace contextRef="#ctx0" brushRef="#br0" timeOffset="71888">5364 10543 12 0,'0'0'132'0,"0"0"-9"0,0 0 26 16,0 0-36-16,0 0-26 15,0 0 13-15,45-36-36 16,-45 33 0-16,0 3-22 16,0 0-32-16,7 0 20 15,-7 0 5-15,0 0-23 16,0 0 17-16,0 0-29 0,0 0-17 16,0 19 15-16,0 13 2 15,10 11 2-15,-3 3 0 16,0-1 8-16,-7 2-1 15,0-5-9-15,0-13 1 16,0-7 2-16,0-11-3 16,0-11 0-16,0 0 15 15,0 0-11-15,0-2 84 16,0-23-36-16,0-16-47 16,0-1 1-16,0-7-4 15,14-2-2-15,3-7 0 16,4-2 10-16,-1 3-12 15,11 8 2-15,0 15 0 16,-10 17-8-16,3 14 8 0,10 3-10 16,4 0 7-16,0 23-8 15,-7 8 3-15,-11 7 1 16,-6-5-16-16,-14-1 22 16,0-6-29-16,0-6 7 15,0 1-4-15,-45-5-63 16,-6 2 11-16,-15-2-102 15,8-1-229-15</inkml:trace>
  <inkml:trace contextRef="#ctx0" brushRef="#br0" timeOffset="72129">5914 10312 511 0,'0'0'142'16,"0"0"-32"-16,0 0-11 16,0 0-67-16,0 0-11 15,0 0-18-15,265-17-2 16,-189 17 5-16,-18 0-6 16,-6 0-25-16,-35 14-94 15,-17 9-56-15,0 7-93 16</inkml:trace>
  <inkml:trace contextRef="#ctx0" brushRef="#br0" timeOffset="72240">6062 10538 287 0,'0'0'134'0,"0"0"-116"0,0 0 3 16,0 0-11-16,244-52-10 15,-154 36-5-15,-15-4-274 16</inkml:trace>
  <inkml:trace contextRef="#ctx0" brushRef="#br0" timeOffset="72622">6716 10164 424 0,'0'0'198'0,"0"0"-39"15,0 0-41-15,0 0-16 16,0 0-35-16,0 0-33 15,-25-144 8-15,32 144-25 16,24 0-8-16,7 0-15 16,0 12 6-16,-11 14-4 15,-2 8-2-15,-19 0 7 16,-6 0-1-16,0-5 0 16,0-9 11-16,0-2-17 15,0-4 6-15,0 3 0 16,0 0-3-16,0 3 6 0,7-3-3 15,7 0 0 1,-7-2 7-16,10-1-7 0,-3 0 0 16,-7 1 0-16,10 1-5 15,-10 2 10-15,0-4-5 16,-7 1 0-16,0-1 4 16,0-3-13-16,-14 6 1 15,-41-2-74-15,-17-4-73 16,-11 4-153-16</inkml:trace>
  <inkml:trace contextRef="#ctx0" brushRef="#br0" timeOffset="74303">141 10052 402 0,'0'0'117'0,"0"0"-13"16,0 0-39-16,0 0-17 15,0 0 26-15,0 0-56 0,35-6-2 16,16 4-4-16,39-2 15 16,51-7 29-16,44-4-9 15,46-1-8-15,20-5 0 16,3 1-38-16,-27 6 6 16,-10 3-7-16,-11 2 9 15,-13 3-6 1,-1 1-3-16,-6-1 0 0,0 0-2 15,-8 1 3-15,-9-1-1 16,3 0 0-16,-24 3 8 16,-1-3-8-16,-13 4 0 15,-6-1 0-15,-5 3-2 0,-2-3 3 16,6 1-1 0,-3 2 0-16,3-4 9 0,7-2-13 15,-10 1 4-15,10-7 0 16,-7 4-7-16,-10 0 10 15,-21-2-3-15,-6 8 0 16,-21-4 7-16,-28 4-10 16,4-1 3-16,-1-6 0 15,1 3-5-15,7 3 10 16,-1-2-5-16,4 5 0 16,-20-4 5-16,-5 4-8 15,-9 0 3-15,-4-2 0 16,11 2-6-16,3 0 10 0,13 0-4 15,1 0 0 1,7 0 7-16,6 0-11 0,-6 0 4 16,-8 0 0-16,1 0-5 15,-7 0 9-15,-17 0-4 16,3 0 0-16,-11 0 7 16,11 0-11-16,4 0 4 15,10 0 0-15,0 0-5 16,6 0 8-16,-9 0-3 15,3 0 0-15,6 0 8 16,-6 0-12-16,-7 0 4 16,-10 0 0-16,3 2-2 0,-11-2 5 15,8 4-3 1,3-4 0-16,4 2 4 0,16-2-2 16,8 0-2-16,-7 0 0 15,6 3-6-15,-13 0 10 16,-7 0-4-16,-10 0 0 15,3-1 5-15,-17-2-13 16,-7 0 8-16,0 4-5 16,0-4-51-16,-38 0-167 15</inkml:trace>
  <inkml:trace contextRef="#ctx0" brushRef="#br0" timeOffset="75625">0 10174 195 0,'0'0'221'15,"0"0"-149"-15,0 0-11 16,0 0 6-16,0 0-42 16,0 0 11-16,0 0-4 15,45-14-9-15,-38 12 38 16,-7-7-16-16,0 1-2 15,0-4 11-15,0-1-12 0,0-6 11 16,0 3 0-16,0-2-20 16,0 7 14-16,0-3-17 15,0 0-13-15,0-4 29 16,0-2-29-16,0 0 13 16,7-3 1-16,-7-3-17 15,0-2 28-15,0-3-28 16,0-6 3-16,0-9 13 15,0-11-22-15,7-5-3 16,0-11-2-16,-7-13 6 16,6-2-1-16,1-7-8 15,4 1 0-15,-4 2 2 0,-1-2 3 16,-6-9-5-16,7-8 0 16,-7-6 11-16,0-1-13 15,0 7 2-15,0 14 0 16,0 7-6-16,0 8 17 15,0 5-11-15,0 2 0 16,7 6 7-16,0 4-13 16,-7 5 6-16,0 6 0 15,10 8-9-15,-10 12 15 16,0 11-6-16,0 5 0 16,0 4 8-16,0 9-15 15,0-1 7-15,0 3 0 16,0-1-10-16,0 2 4 0,0 2-19 15,0 0-53-15,0 0-98 16,0 15-59-16,-10 19 13 16,-11 9-158-16</inkml:trace>
  <inkml:trace contextRef="#ctx0" brushRef="#br0" timeOffset="76633">7352 9860 344 0,'0'0'178'16,"0"0"-36"-16,0 0-58 15,0 0 40-15,0 0-49 16,0 0 6-16,-73-28 18 16,56 11-55-16,10 0 22 15,7-10-4-15,-6 5-27 16,6-7 15-16,-7 1-27 15,7-7-4-15,-7-5 28 16,7-8-44-16,0-12 22 16,0-14-12-16,0-18-1 15,0-20 0-15,0-16-12 16,14-21 0-16,16-14-1 0,-2 0 11 16,3 3-10-16,-10 17 0 15,-4 8 9-15,-10 10-12 16,-1 2 3-16,-6 3 0 15,0 8 0-15,0 4 9 16,-6-1-9-16,-1 4 0 16,-4 1 8-16,11 5-17 15,0 18 9-15,0 24 0 16,0 20-8-16,0 20 16 16,0 11-8-16,-6 6 0 15,-8 3-68-15,-24 48-45 16,-7 26-61-16,-20 12-112 15,-31-3-173-15</inkml:trace>
  <inkml:trace contextRef="#ctx0" brushRef="#br0" timeOffset="77386">585 8856 518 0,'0'0'167'0,"0"0"4"0,0 0-45 16,0 0-26-16,0 0 22 16,0 0-45-16,0-119-9 15,0 119-1-15,0 0-53 16,0 0 4-16,0 8-18 15,-14 21 1-15,-3 8-2 16,10 0 1-16,7 1 0 16,0-10-1-16,0-5 13 15,0-6-12-15,31-6 0 16,-3-2-28-16,3-9-14 16,6 0-96-16,-9 0-32 15,3-29-2-15,-17-2-71 16,-14-5-131-16</inkml:trace>
  <inkml:trace contextRef="#ctx0" brushRef="#br0" timeOffset="77693">561 8451 235 0,'0'0'173'0,"0"0"-34"0,0 0-13 15,0 0-66-15,0 0 13 16,0 0-34-16,-65-31-36 15,58 41 27-15,0 11-29 16,7-1 2-16,-7-6 6 16,7-2-1-16,0-4-8 15,0-5 0-15,0-3 0 0,0 0 7 16,21-11 16-16,3-21 21 16,-11-5 43-16,1-3-36 15,-7 3-7-15,-7 0-34 16,0 3-2-16,0 8-12 15,-34 8 4-15,-11 18-52 16,-17 0-49-16,17 38-78 16,11 13-85-16</inkml:trace>
  <inkml:trace contextRef="#ctx0" brushRef="#br0" timeOffset="78119">1001 8632 664 0,'0'0'191'0,"0"0"-55"16,0 0-24-16,0 0-77 16,0 0-17-16,0 0 4 15,0 193 11-15,-10-115-16 16,-4-10 11-16,7-5-28 15,0-14 0-15,7-12-1 16,0-11 15-16,0-15-12 16,0-8-2-16,0-3 1 0,0-3 15 15,7-34-7-15,24-14-9 16,3-21 2-16,18-11 14 16,3-20-16-1,-3-11 1-15,-1 5 8 0,1 14-6 16,-32 36 0-16,-2 27-3 15,-5 24 3-15,-13 8-3 16,7 26-2-16,-7 39-5 16,7 32 7-16,-7 15-5 15,0-3 6-15,0-7-1 16,0-15 0-16,0-25-17 16,0-13-57-16,0-20-53 15,0-15-45-15,0-8 1 16,0-6-107-16</inkml:trace>
  <inkml:trace contextRef="#ctx0" brushRef="#br0" timeOffset="78832">1142 8880 271 0,'0'0'177'0,"0"0"-73"16,0 0-20-16,0 0-27 15,0 0 12-15,0 0-56 16,0-14 0-16,58 8 33 15,32-8-38-15,6-7 29 16,14-4-11-16,-14 2-22 16,-13-3 30-16,-32-4-14 15,-6-6 31-15,-17-10 26 0,-11-2-13 16,-10 2 8-16,-7 6-15 16,0 14-24-16,0 9 29 15,0 12-41-15,-14 5-4 16,4 0-17-16,-11 26 15 15,7 19-12-15,-10 12-3 16,17 3 2-16,-6-2-6 16,13-1 6-16,0-9-2 15,0-8 0-15,0-6 13 16,0-13-17-16,0-10 4 16,0-8-8-16,0-3-1 15,0 0 18-15,0-21-8 16,0-15-1-16,0-13 5 0,0-8-5 15,0 0 0-15,6-8 5 16,8 1-13-16,10 10 8 16,-10 11 0-16,0 17-5 15,3 17 4-15,4 9-1 16,3 0-15-16,3 15 11 16,4 13-7-16,-17 4 4 15,0 5-2-15,-14 0 9 16,0 1-39-16,0-3 36 15,0-13-22-15,0-5 18 16,-7-8-4-16,7-9 9 16,0 0 4-16,0 0 6 15,0 0 5-15,0 0-6 0,0 0-5 16,0 0 2-16,7 5-12 16,24 5 7-16,6 6 3 15,1 4 0-15,-17 8 8 16,3 1-10-16,-17 5 2 15,-7 0 0-15,0 1-7 16,-38-3 7-16,-38-1 0 16,-13-9 0-16,3-3-17 15,10-9-55-15,25-10-132 16,27 0-32-16,24-25-131 16</inkml:trace>
  <inkml:trace contextRef="#ctx0" brushRef="#br0" timeOffset="79102">2407 7982 453 0,'0'0'196'0,"0"0"-41"16,0 0 16-16,0 0-50 16,0 0-64-16,0 0-32 15,-103 112 22-15,72-13 25 16,11 13-27-16,6 5-11 15,14 1 9-15,0-8-38 16,0-6 1-16,0-21-6 16,0-12 18-16,20-14-37 15,11-16-12-15,4-13-121 0,3-13-26 16,-7-13-31 0,-11-2-26-16,-10-5-115 0</inkml:trace>
  <inkml:trace contextRef="#ctx0" brushRef="#br0" timeOffset="79440">2445 8868 193 0,'0'0'139'0,"0"0"-6"16,0 0 3-16,0 0-18 16,0 0 1-16,59-152-36 15,-59 139-24-15,0 4 29 16,0 3-21-16,0 6 1 16,0 0 4-16,0 0-35 15,0 0 6-15,0 0-36 16,0 0-1-16,0 0-9 0,-14 0 10 15,7 0-7 1,0 9 4-16,-3 2 9 0,10 2-16 16,0 6 3-16,0 4 0 15,0-1-5-15,0 1 8 16,17 3-3-16,10-4 0 16,4 2 12-16,7 1-14 15,-10-5 2-15,-4 0 0 16,-4 0-1-16,-9-8 1 15,-11-1 0-15,0 1 0 16,0-6-62-16,-31 0-13 16,-14-4-51-16,7-2-44 0,0 0-2 15,11 0-76 1</inkml:trace>
  <inkml:trace contextRef="#ctx0" brushRef="#br0" timeOffset="79524">2445 8868 95 0</inkml:trace>
  <inkml:trace contextRef="#ctx0" brushRef="#br0" timeOffset="79595">2445 8868 95 0,'172'-188'341'0,"-158"173"-218"0,6 0-23 0,4 8-22 15,4 3-61-15,-4 2-9 16,7 2-8-16,-10 0-5 16,10 0-111-16,-4 0-343 15</inkml:trace>
  <inkml:trace contextRef="#ctx0" brushRef="#br0" timeOffset="79865">2830 8128 610 0,'0'0'168'15,"0"0"-15"-15,0 0-40 16,0 0 6-16,0 0-50 15,0 0-65-15,-20-9-4 16,54 63 8-16,4 21-2 16,0 14 41-16,-7 10-38 15,-4 16 12-15,-20 2-11 0,-7-2 2 16,0-7-3-16,-28-13-9 16,-23-12-10-1,-11-12-73-15,10-14-163 0,8-9-171 16</inkml:trace>
  <inkml:trace contextRef="#ctx0" brushRef="#br0" timeOffset="81120">3490 8634 508 0,'0'0'202'16,"0"0"-84"-16,0 0 24 16,0 0-9-16,0 0-69 15,0 0-16-15,-13-15-43 16,13 15 3-16,0 0-14 16,0 0 16-16,0 0-10 15,13-2 15-15,-6-4-11 0,7 0 26 16,-14 1-10-1,10-1-4-15,-10-3 18 0,0 3-29 16,0 1 4-16,0 2-1 16,0 0 1-16,0 3 1 15,0 0-10-15,0-2 0 16,0-3-3-16,0-2 8 16,0-5-5-16,0 3 0 15,0-5 9-15,0 0-15 16,7 0 6-16,-7-3 0 15,0 2-5-15,0 1 10 16,0 5-5-16,0 1 0 16,0 5 10-16,0 3-8 15,0 0-2-15,0 0 0 0,0 0-7 16,7 11-3-16,0 36 10 16,-7 15-7-16,0 10 18 15,0-1-13-15,0-2 2 16,0-12 0-16,0-5-5 15,14-13 7-15,10-10-2 16,-4-12 0-16,-2-8-70 16,-5-9 10-16,-6 0-40 15,0 0-15-15,-7-21 23 16,0-4-3-16,0-3 61 16,-27-2 28-16,-4 2 3 15,0 3 3-15,10 1 2 16,-3 10 11-16,10 6 30 15,14 2-27-15,0 6 14 16,0-4-17-16,0 4-7 0,0-2 6 16,0-1-10-16,14 1-1 15,17-4 25-15,14-2-22 16,6-4 7-16,1-2 0 16,-14 2-3-16,-1-2 21 15,-16-2 11-15,-14-3 16 16,0-3 14-16,-7-1-39 15,0-3 23-15,0 6-19 16,0 5-29-16,0 7 28 16,-7 2-34-16,0 6-7 0,0 0 2 15,0 6-2 1,0 23 7-16,1 8 0 0,6 4 8 16,0-2-9-16,0 1 1 15,0-11 0-15,13-6-9 16,8-12 7-16,10-8 2 15,0-3-2-15,14 0 1 16,-4 0-7-16,3-20 8 16,-13 0 0-16,-17-1-4 15,3 5 10-15,-17-2-6 16,0 7 0-16,0 5-21 16,0 6-22-16,-17 0-109 15,3 6-8-15,8 17 15 16,6 3-142-16</inkml:trace>
  <inkml:trace contextRef="#ctx0" brushRef="#br0" timeOffset="81834">4151 8737 78 0,'0'0'233'0,"0"0"-117"16,0 0-5-16,0 0-3 16,0 0-9-16,0 0-16 15,0-55-29-15,0 55 24 16,0-2-10-16,0 2-21 15,0 0 17-15,0 0-34 32,0 0-18-32,0 0-4 0,0 0-3 0,0 0-6 15,0 0 1-15,0 0-19 16,0 20 16-16,6 6 3 16,1-1 0-16,-7-5-5 15,7-6 10-15,0-2-5 16,-7-9 0-16,10-3 11 0,-3 0-9 15,-7 0 0 1,7 0 2-16,0-11 8 0,-7-15-3 16,14 0-9-16,-4-3 0 15,-3 1 6-15,0 2-6 16,0 9 0-16,-7 5 0 16,7 6-6-16,-7 6 6 15,6 0-2-15,19 0-8 16,-12 26 0-16,11 3 3 15,-3 3 7-15,-14-7-32 16,7-11-2-16,-4 1-49 16,-10-12 42-16,7-3 13 15,0 0 6-15,0 0 19 0,-1 0 3 16,1-3 0-16,10-15 1 16,-3 2 4-16,0-2-5 15,3 1 0-15,-3 0 7 16,-7 6-10-16,17 2 3 15,-17 3 0-15,7 6-10 16,-1 0 7-16,-2 6 0 16,2 16-22-16,1 2-80 15,-7-4 2-15,0-6-71 16,10-3-148-16</inkml:trace>
  <inkml:trace contextRef="#ctx0" brushRef="#br0" timeOffset="82267">4759 8674 295 0,'0'0'177'0,"0"0"-52"16,0 0 9-16,0 0-13 16,0 0-54-16,0 0-15 15,-17-134 7-15,17 131 2 16,0 3 0-16,0 0-61 16,-7 0-2-16,0 34-6 15,-7 14 8-15,4 13 2 16,-4 4-2-16,7 4 0 15,1-1-2-15,6-1 8 16,0-4-6-16,0-15 0 16,0-11 7-16,6-16-10 15,8-11 3-15,-14-6 0 0,0-4 14 16,0 0-12 0,0-18 25-16,7-19-26 0,-7-12 14 15,0-11-16-15,0-5 1 16,0-7 0-16,0-12-10 15,0 2 18-15,0-1-8 16,0 9 0-16,10 17 11 16,11 14-19-16,3 17 8 15,-3 18-1-15,3 8-9 16,3 0-6-16,4 5 16 16,-3 30-2-16,-4 10-3 15,-10 13-11-15,-8-4 8 16,-6-2-69-16,0-4-18 0,0-8-100 15,-20-9-98 1</inkml:trace>
  <inkml:trace contextRef="#ctx0" brushRef="#br0" timeOffset="82547">5144 8382 702 0,'0'0'131'16,"0"0"-34"-16,0 0 37 0,0 0-82 16,0 0-25-16,0 0-27 15,103-14 0-15,-37 14 4 16,2 0-4-16,-23 0-3 15,-10 0-98-15,-11 0-56 16,-17 9-20-16,-7 5-116 16</inkml:trace>
  <inkml:trace contextRef="#ctx0" brushRef="#br0" timeOffset="82686">5127 8650 280 0,'0'0'211'0,"0"0"-146"0,0 0-15 16,0 0-10 0,0 0-22-16,289-18-18 0,-200 14-2 15,8 1-220-15</inkml:trace>
  <inkml:trace contextRef="#ctx0" brushRef="#br0" timeOffset="83173">5959 8114 531 0,'0'0'216'0,"0"0"-50"16,0 0-44-16,0 0 13 15,0 0-68-15,0 0-26 16,0-55-41-16,-7 87 0 15,-17 13 0-15,-3 1 0 16,3-3 1-16,3 0 1 16,-3-9 8-16,10-3-10 15,7-11 0-15,7-2 11 16,0-3-20-16,0-1 9 16,14-3 0-16,24-6-9 15,13-5 6-15,8 0 2 16,-8 0 1-16,-6-12 0 0,-14-4 0 15,-10-1 0-15,-4 3 0 16,-3 0 2-16,-14 2 10 16,0 0-9-16,0 1 36 15,0 5 0-15,0 0 36 16,0 4-35-16,0 2-1 16,0 0 8-16,0 0-43 15,0 0 5-15,0 0-9 16,0 37-13-16,-14 18 5 15,-3 16 8-15,-4 12 0 16,4 5-5-16,3 4-27 16,-6-1-67-16,-5-8-203 0</inkml:trace>
  <inkml:trace contextRef="#ctx0" brushRef="#br0" timeOffset="84519">406 7913 88 0,'0'0'115'16,"0"0"-39"-16,0 0 17 16,0 0 4-16,0 0 11 15,0 0-4-15,0 0-43 16,-14 0 19-16,14 0-19 16,0 0-13-16,0 0 4 15,0 0-31-15,0 0 26 16,0 0-12-16,0 0-27 15,0 0 9-15,0 0-17 16,0 4-8-16,52 1 8 0,37 0 2 16,59-5 21-16,52 0-6 15,37 0-14-15,31-1 26 16,-3-14-29-16,-4 2 0 16,-10 3 4-16,-7-2 9 15,-13 6-12-15,-15-2-1 16,-16 5 2-16,-8-2-1 15,-13-1-1-15,-4-3 0 16,11 0-1-16,24 1 14 16,3-1-12-16,10 1-1 15,-16-1 3-15,-22 0-13 16,-13 5 11-16,-10-6-1 0,0 4 5 16,-11 1 6-16,-3-1-4 15,-18 1-7-15,11-7 4 16,-7 3 11-16,-6 1-14 15,-5 2 8-15,-9 0 8 16,-18 6-13-16,-13 0 10 16,-25 0-14-16,-13 0 8 15,-7 0-10-15,3 0 2 16,14 0 0-16,-3 0 3 16,-1 0 8-16,1 0-5 15,-1 0-1-15,-20 0 0 16,-10 0 6-16,-7 0-11 15,-8 0 0-15,5 0-3 0,-4 0 17 16,-7 0-13 0,0 0-1-16,7 0 3 0,-1 0-4 15,18 0 1-15,4 0 0 16,10 0-2-16,7 0 12 16,-15 0-10-16,5 0 0 15,-11 0 0-15,-17 0-10 16,0 0 10-16,-7 0-60 15,-59 0-242-15,-44 0-644 16</inkml:trace>
  <inkml:trace contextRef="#ctx0" brushRef="#br0" timeOffset="165845">1355 9320 741 0,'0'0'96'16,"-237"45"-21"-16,127-28 29 15,20-8-18-15,25-3 11 16,20-6-1-16,21 0-36 16,24 0 18-16,0 0-19 15,0 0-12-15,7-6 15 16,69-39-57-16,85-27 21 16,128-28-18-16,134-23 13 15,103-17-25-15,69-20 4 16,34-3 0-16,-20 9 9 15,-31 10 2-15,-59 22-4 16,-69 13-7-16,-78 20 14 0,-90 21-7 16,-76 14-4-1,-41 11-1-15,-48 5 25 0,-4 4-21 16,-10 6 8-16,-6-1-2 16,-25 5-1-16,-10 11 3 15,-28 0-14-15,-17 6 0 16,-17 4 1-16,0 3 6 15,0-3-7-15,0 3 0 16,0 0 9-16,0 0-22 16,-7 0 13-16,-37 0-25 15,-11 21-9-15,-11 10-66 16,8 0 7-16,6 3-64 16,8 1-75-16,-8 5-71 0</inkml:trace>
  <inkml:trace contextRef="#ctx0" brushRef="#br0" timeOffset="168186">2029 11038 775 0,'0'0'121'0,"0"0"13"16,0 0-25-16,0 0 13 16,0 0-12-16,0 0-37 15,327-69 1-15,-21 11-36 16,69-13-3-16,41-8 27 15,31-7-46-15,-28-3 5 16,-10 1 5-16,-24 8-25 16,-58 6 26-16,-59 5-26 15,-68 17 2-15,-66 9 27 16,-55 15-21-16,-28 10 20 16,-20 5 3-16,-17 4-32 0,-7 3 28 15,-7 6-28-15,0 0 0 16,0 0 4-16,0 0 3 15,0 0-11-15,0-3 4 16,-28 3-78-16,-16 0-7 16,-32 20-69-16,-41 15-94 15,-38-4-367-15</inkml:trace>
  <inkml:trace contextRef="#ctx0" brushRef="#br0" timeOffset="169724">1644 12771 563 0,'0'0'151'16,"0"0"-60"-16,0 0 43 15,0 0 25-15,0 0-1 16,0 0-10-16,468-92-42 15,-39 12-64-15,84-11 18 16,33-10-34-16,-20 0-15 16,-44 2 15-16,-59 11-25 15,-90 8 11-15,-51 14 13 16,-58 15-18-16,-52 8 27 16,-42 11-22-16,-27 10-8 15,-27 10 29-15,-31 6-31 16,-14 3 10-16,-18 3-12 0,-6 0 11 15,0 0-17 1,-7 0 6-16,0 0 0 0,0 0-11 16,0 0 10-16,0 0-12 15,-7 0-16-15,-30 0-55 16,-15 9-1-16,-31 11-49 16,-3-3-185-16,-20-3-532 15</inkml:trace>
  <inkml:trace contextRef="#ctx0" brushRef="#br0" timeOffset="171606">1586 15086 634 0,'0'0'206'0,"0"0"-138"15,0 0 68-15,0 0-4 16,0 0-13-16,0 0 19 15,30-74-44-15,208-6-30 16,123-21-34-16,120-18-18 16,52 4 24-16,10 13-22 15,-48 13-14-15,-58 18 29 16,-48 8-24-16,-87 11 17 16,-51 7 11-16,-72 10-26 15,-62 9 33-15,-28 6-25 0,-27 5-1 16,-3-3 20-16,-1 6-31 15,-13-8 9-15,6 8-7 16,-13 3 5-16,-17 4-9 16,-11 2-1-16,-10 0 0 15,0 3-6-15,0 0 6 16,0 0-20-16,-31 0-57 16,-20 0-52-16,-25 0-43 15,-13 0-264-15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8.5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49 651 0,'0'0'285'16,"0"0"-154"-16,0 0 10 15,0 0-22-15,0 0-43 16,0 0-56-16,65-37-7 15,-13 35-4-15,10-2-3 16,-4 4 1-16,-6 0-7 16,-8 0 0-16,-6 0-4 0,-24 0 2 15,0 9 2 1,-4 0 0-16,-10-1-4 0,0 4-3 16,0 5 7-16,0 6 0 15,-38 0 3-15,-7 0 5 16,1-3-8-16,-8-4 2 15,21-1 6-15,4-2-6 16,10-9-2-16,10 1 0 16,7-5-3-16,0 0 4 15,0 0-1-15,0 0 0 16,0 0 7-16,13 0-12 16,25 4 10-16,14 1-5 15,-1 4 7-15,1 3-7 16,3 2 0-16,-14 5 0 15,-3 7 5-15,-7 3-11 0,-10-1 6 16,-4 3 0 0,-17-4-6-16,0-4 6 0,0-9 0 15,-17-7 2-15,-28 0 2 16,-14-7 14-16,-6 0-11 16,-4-3-6-16,11-16-2 15,-14 1-9-15,10 1-113 16,3 0-215-16,22-13-638 15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4:39.0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3137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4299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4740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5178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602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181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6558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7132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7642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8228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8648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9108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9288">8577 769 30 0,'0'0'731'0,"0"0"-549"15,0 0-31-15,0 0-4 16,0 0-83-16,0 0-13 15,192-54-44-15,-168 54-4 16,-17 0-6-16,-7 8-187 16,0 6-416-16</inkml:trace>
  <inkml:trace contextRef="#ctx0" brushRef="#br0" timeOffset="11589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2024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246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3080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3500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3937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17.31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20.7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24.20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26.9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30.1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33.4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41.35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113 345 325 0,'0'0'416'0,"0"0"-326"16,0 0 14-16,0 0 7 16,0 0-17-16,0 0-12 15,-113-32-1-15,113 32-43 16,0-2-22-16,62-5-6 16,48-5-2-16,51-4 18 15,32-4-22-15,17 0 9 16,3-6-9-16,10 6-3 15,-6-2 9-15,10 4-9 16,-24 4-1-16,-21 5 0 16,-31 4 6-16,-48-2-4 0,1 7-2 15,-15-5 0-15,7 2 6 16,7-6-3-16,1-2-3 16,9 3 3-16,-27-4 4 15,-10 6-4-15,-25 0-3 16,-13 6 1-16,-17 0-4 15,-4 0 3-15,-3 0 0 16,6 0 0-16,11 0 3 16,7 0-3-16,14 0 0 15,6-5 0-15,11-4 16 16,3 1-15-16,4-1 5 0,-18 1-6 16,-6 2 6-16,-8 0-6 15,1 3 0-15,-17 3 0 16,3 0 0-16,-18 0 0 15,11 0 0-15,-3 0-1 16,-4 0 6-16,-3 0-3 16,-14 0-2-16,0 0 0 15,7 0-4-15,-7 0 6 16,7 0-2-16,0 0 0 16,10 0 5-16,-10 0-5 15,13 0 0-15,11 0 0 16,-10 0-4-16,3 0 8 0,-3 0-4 15,3 0 0-15,-4 0 7 16,-13 0-9-16,10 0 2 16,-10 0 0-16,7 0-3 15,-7 0 3-15,3 0 0 16,-3 0-1-16,-7 0 2 16,0 0-6-16,0 0 5 15,0 0-14-15,-24 0 10 16,-48 9-3-16,-49 14 7 15,-47 8 3-15,-35 2 5 16,-3-6-7-16,-1-1-1 16,-2-6 0-16,23-4 1 15,31-3-1-15,32-5 0 0,26-3-4 16,22 2 8 0,-8-2-4-16,18 1 0 0,-11-3 0 15,4 3-3-15,-17-1 3 16,-15 4 0-16,1 0 0 15,-17-1 4-15,10 4-6 16,14-2 2-16,6 0 0 16,8 1-4-16,23-3 4 15,8 0 0-15,20-1 0 16,10-7 7-16,4 3-9 16,10-3 2-16,-7 0 0 15,0 0-3-15,-10 0 5 16,-7 0-2-16,-10 0 0 15,-3 0 4-15,-8 0-5 0,14 0 1 16,7 0 0-16,24 0-2 16,7 0 3-16,0 0-1 15,0 0 0-15,0 0 6 16,0 0-9-16,-7 2 3 16,-10-2 0-16,-3 4-7 15,-11-2 9-15,-4-2-2 16,11 3 0-16,4 0 6 15,13-3-8-15,7 0 2 16,-11 2 0-16,5 2-6 16,-8 2 5-16,0 2 1 15,-24-2 0-15,-7 5 7 16,-6-2-9-16,-8 5 2 0,15-5 0 16,-1-3-2-16,14-2 5 15,24 0-3-15,0-4 0 16,7 2 2-16,-7 2-7 15,-3-2 5-15,3 4 0 16,0-3-7-16,7 2 5 16,-13-1 2-16,13 1 0 15,-7-2 5-15,7 0-8 16,0-3 3-16,0 0 0 16,0 0-5-16,0 0 0 15,27 3-5-15,35 2 9 16,17 1 1-16,11-3 12 0,-15 0-12 15,4-3 0 1,-3 2 0-16,7 2 3 0,20-2-3 16,20 1 2-16,29 0 4 15,9-3-2-15,11 0-4 16,-3 0 0-16,3 0 0 16,-18-3 6-16,1-8-6 15,-21 4 0-15,-13 0 6 16,-18 4-7-16,-14 0 1 15,1 3 0-15,13 0-5 16,-7 0 7-16,-7 0-2 16,-3 0 0-16,-17 0 5 15,-10 0-7-15,-1 0 2 16,4 0 0-16,-4 0-7 16,-13 0 7-16,-7 0 0 0,-11 0 0 15,-3 0 10-15,-3 0-14 16,3 0 4-16,4 0 0 15,-4 0-5-15,-4 0 10 16,-13 0-5-16,0 0 0 16,-7 0 3-16,10 0-10 15,-3 0 7-15,0 0 0 16,0 0 0-16,17 0 5 16,-10 0-5-16,6 0 0 15,-2 0 5-15,2 0-8 16,4 0 3-16,-10 0 0 15,0 0-4-15,0 0 6 0,-4-3-2 16,-3 3 0-16,0 0 5 16,6 0-10-16,5 0 5 15,-5 0 0-15,8-3-3 16,3 3 6-16,-10 0-3 16,10-3 0-16,-10 3 5 15,17-6-6-15,-11 1 1 16,1 2 0-16,-4-3-1 15,-3 4 3-15,-7 2-2 16,0-4 0-16,-7 2 6 16,0-2-4-16,0 4-2 15,0-2 0-15,0 0 3 16,0-2 2-16,0 2-7 0,-28-2 2 16,-30 4-98-1,-39 0-218-15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43.022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392 133 502 0,'0'0'114'0,"0"0"-12"16,0 0-4-1,0 0 1-15,0 0-5 0,0 0-48 16,0 0 4-16,-148-37-22 15,148 37-17-15,0-3 15 16,0 3-11-16,0-3 12 16,7-3 2-16,24-2-11 15,14 0 10-15,20-2-11 16,38 5-8-16,32 0 14 16,50-1-20-16,46 0 23 15,20 0 5-15,17 1-25 16,-17-1 18-16,0-1-13 15,-14 2-10-15,-13 3 14 16,-25 2-12-16,-34 0 0 16,-24 0 5-16,-17 0-3 0,-4 0 1 15,-3 0-6-15,-4 0 1 16,-9 0 4-16,-15 0 1 16,-24 2-5-16,-20 2 10 15,-14-4-7-15,-10 1 8 16,3 3-11-16,-4-1 1 15,-13 0 5-15,-7-3 0 16,7 0-7-16,0 0 2 16,3 0 7-16,-10 0-1 15,7 0-7-15,7 0 1 16,10 0 4-16,-3 0-1 16,10 0-5-16,-4 0 2 0,4 0 7 15,-10 0-8-15,-11 0-1 16,-10 0 0-16,0 0-2 15,0 0 2-15,0 0 0 16,-24 0-2-16,-52 3 7 16,-41 2-4-16,-37 10-1 15,-25 5 0-15,-14 3-2 16,1-6 4-16,-1 3-2 16,1-6 0-16,-1-2 6 15,-6-4-7-15,13 0 1 16,14 1 0-16,31-6-2 15,31 0 9-15,28-3-7 16,30 0 0-16,14 0 7 16,17 0-11-16,4 0 4 15,-10 0 0-15,3 0-8 0,-11 0 9 16,-9 0-1-16,-8 0 0 16,-3 0-2-16,3 0-1 15,-6 0 3-15,6 0 0 16,8 0-3-16,-1 0 8 15,0 0-5-15,1 0 0 16,16-3 2-16,-3-3-3 16,17 6 1-16,8-2 0 15,6 2-2-15,0 0 6 16,0-4-4-16,0 4 0 16,0 0 4-16,0 0-15 15,0 0 7-15,0 0-35 0,-11 0 1 16,11 9-80-16,0 25-81 15,0 12-180-15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1:55:42.891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293 576 773 0,'0'0'168'0,"0"0"-21"15,0 0 12-15,0 0-52 16,0 0-26-16,0 0-41 15,-37-44-28-15,37 44-4 16,0 0-8-16,0 19-7 16,0 34-5-16,0 34 12 15,0 24 17-15,0 23-13 16,0 9-3-16,0 6 20 16,0-3-10-16,6-3-9 0,8-9 5 15,10-5 3-15,-3-7-2 16,3-1-8-16,-3 5 0 15,-8 8 12-15,-13 12-9 16,0 8 14-16,0 18-5 16,-20 11-5-16,-32 5 17 15,7-5-17-15,8-20-7 16,-1-28 17-16,17-14-8 16,-3-11-5-16,3-4 2 15,-3-9 5-15,17-8-2 16,-13-15-9-16,13-8 0 0,-17-3 2 15,17-6 7 1,0-11-9-16,-7-15 0 0,14-11 11 16,-10-8-10-16,10-10-1 15,0 2 0-15,0-4-1 16,0 0 5-16,0 0-4 16,0 0 0-16,0 0 7 15,0 0-6-15,0 0-1 16,0 2 0-16,0 9-14 15,0 4 26-15,0 1-12 16,0-1 0-16,0-3 6 16,0-7-8-16,0 7 2 0,0-3 0 15,0 4-6-15,0 5 11 16,0-1-5-16,0-3 0 16,0-5 9-16,0-4-16 15,0 1 7-15,0-6 0 16,0 0-5-16,0 0 5 15,0 0 0-15,0 0 0 16,0 0 9-16,0 0-17 16,0 0 8-16,24 0 0 15,7 0-5-15,28 0 5 16,-1 0 0-16,31 0 0 16,8 0 10-16,20 0-13 15,34 0 3-15,10 0 0 16,25 0-14-16,20 0 17 15,18 0-3-15,13 0 0 0,7 6-1 16,7 6-4-16,-7 2 5 16,-6 0 0-16,-15-3 0 15,-17-5 3-15,-27 0-3 16,-24-6 0-16,-28 0 3 16,-37 0-8-16,-15 0 5 15,-33 0 0-15,-18 0-11 16,-11 0 16-16,-13 0-5 15,0 0 0-15,0 0 8 16,0 0-7-16,0 0-1 16,0 0 0-16,0-12-3 15,0-7 4-15,0 1-1 16,0-2 0-16,0-5 10 16,-7-1-11-16,7-5 1 15,0-9 0-15,0 1-6 0,0-9 9 16,0-3-3-16,0-3 0 15,0-9 5-15,0-12-5 16,0-2 0-16,0-20 0 16,0-9-6-16,0-5 6 15,0-6 0-15,0-6-1 16,-6-3 5-16,-25-3-5 16,10-5 1-16,-10 6 0 15,4 4-7-15,-4 11 9 16,10-3-2-16,-10 5 0 0,17-1 10 15,-3 7-14 1,10 5 4-16,7 5 0 0,0 4-8 16,0 2 8-16,0-2 0 15,0-3 0-15,14-7 8 16,3-5-12-16,4-2 4 16,-14-1 0-16,10 0-5 15,-10 1 6-15,-7-1-1 16,0 1 0-16,0-2 8 15,0 8-8-15,0 8 0 16,0 5 1-16,0 6-9 16,0 3 8-16,0-3 0 15,0 7 0-15,0 6-5 16,0 16 5-16,0 17 0 16,0 17 3-16,0 12-12 0,0 8 9 15,0 0 0-15,0-3-5 16,0 3 11-16,0 0-9 15,0 0 3-15,0 0-1 16,0 0-15-16,0 0 6 16,0 0-8-16,0 0 15 15,0 0-28-15,0 0 30 16,0 0-15-16,0 0-26 16,0 0 24-16,0 5-53 15,7 24-27-15,24 14 76 16,13 14-157-16,-16 3-58 15,-4 0-131-15</inkml:trace>
  <inkml:trace contextRef="#ctx0" brushRef="#br0" timeOffset="131258">115 3858 496 0,'0'0'368'0,"0"0"-308"0,0 0 33 16,0 0 23-16,0 0-41 15,0 0-15-15,0 0-33 16,27-23-6-16,-10 23 17 16,-3 0 5-16,0 0-8 15,3 0-3-15,4 0-19 16,16 0 23-16,22 0-4 16,23 0-20-16,28 0 17 15,25-5-29-15,26-8 13 16,25 0-4-16,6 1-4 15,-6-5 2-15,7 3-6 16,-15 2-1-16,1 4 3 16,-24-5 1-16,0 3-4 0,-21 1 2 15,-7 0 5-15,-10 1-5 16,3 2-2-16,-10 4 0 16,-7-4-6-16,0-2 17 15,-20 2-11-15,-14 6 0 16,-18 0 4-16,-6 0-6 15,-17 0 2-15,3 0 0 16,-11 0-3-16,-3 0 7 16,-3 0-4-16,-7 0 0 15,0 0 2-15,10 0-4 0,11 0 2 16,2 0 0 0,15 0 12-16,7 0-5 0,-14 0-3 15,6 0-4-15,-23 0 6 16,-7 0-2-16,-14 0-4 15,0 0 0-15,0 0 1 16,0 0 2-16,0 0-3 16,0 0 0-16,0 0 6 15,0 0-15-15,0 0 9 16,0 0 0-16,7 0-1 16,-7 0 8-16,0 0-7 15,0 0 0-15,0 0-9 16,-7 0-31-16,-38 8-80 15,-20 4-141-15,-25 8-379 0</inkml:trace>
  <inkml:trace contextRef="#ctx0" brushRef="#br0" timeOffset="131956">1789 4067 688 0,'0'0'158'15,"0"0"8"-15,0 0-18 16,0 0-26-16,0 0-27 15,0 0-34-15,0-26 3 16,7 26-18-16,-7 0-25 16,0 0 14-16,0 0-28 0,0 0-6 15,0 0 7-15,0 0-3 16,0 0 4-16,0 0-9 16,7 0 0-16,-7 6-2 15,0 10 7-15,7 5 0 16,-7-7-1-16,10-2 0 15,4 2 0-15,6-3-4 16,4 1 0-16,-3 1 7 16,10 0-6-16,0 2 0 15,-10-5-1-15,-8 5 9 0,-2-4-9 16,-4 3 0 0,-1-5 2-16,1 0-3 0,-7 5 1 15,0-8 0-15,0 3 0 16,0 1 5-16,0 2-5 15,-7-4 0-15,1 4 2 16,-19-6-1-16,5-6 0 16,-11 0-1-16,0 0 0 15,-10 0-50-15,-4 0-24 16,0 0-112-16,14-20-167 16,11-8-229-16</inkml:trace>
  <inkml:trace contextRef="#ctx0" brushRef="#br0" timeOffset="132044">1789 4067 595 0</inkml:trace>
  <inkml:trace contextRef="#ctx0" brushRef="#br0" timeOffset="132136">1789 4067 595 0,'58'-103'301'0,"-51"97"-139"0,11 6-28 16,16 0-38-16,11 0-49 0,17 0 20 15,10 0-5-15,3 0-46 16,-9 0-2-16,-8 0-14 15,-27 6-119-15,-31-6-344 16</inkml:trace>
  <inkml:trace contextRef="#ctx0" brushRef="#br0" timeOffset="174296">1634 2992 796 0,'0'0'205'0,"0"0"-67"0,0 0-2 16,0 0-20-16,0 0-73 15,0 0-3-15,7-3-11 16,-7 3-22-16,0 20-6 16,0 11-1-16,0 9 0 15,0 3-6-15,0-14 10 16,0 0-4-16,0-9 0 16,38-9 6-16,7-5-6 15,6-6 0-15,-6 0 3 16,7-6 8-16,-8-16-9 15,-9-4 5-15,-4 3 20 0,-18 5-11 16,-2 4 22 0,-11 11-5-16,0 1-4 0,0 2 13 15,0 0-37-15,0 0-2 16,0 0-3-16,0 14-8 16,0 23 4-16,-31 9-11 15,0 11 15-15,10-14 5 16,-3-3-5-16,10-9-1 15,1-5-1-15,6-14-89 16,-10-1-14-16,10-11-101 16,0 0-129-16,0-3-121 15</inkml:trace>
  <inkml:trace contextRef="#ctx0" brushRef="#br0" timeOffset="174833">441 2617 396 0,'0'0'207'0,"0"0"-86"16,0 0 16-16,0 0-38 0,0 0-9 16,0 0-49-16,-44-3-6 15,44 3 28-15,6 0-39 16,77 0-8-16,65 0-5 16,72 0-11-16,41 0 47 15,21-9-23-15,0-5-7 16,-24 0-13-16,-28-3 4 15,-23 0-2-15,-36 6-4 16,-36-9 12-16,-25 8 21 16,-21 4-19-16,-6 2 21 15,-18 4-1-15,0-2-32 16,-13 4 35-16,10 0-28 16,-25 0-4-16,-2-4 12 15,-11 4-14-15,3-2 1 0,-2 2 0 16,-5 0 6-16,-3 0-6 15,-3 0-6-15,0 0 0 16,10-5 2-16,-10 5-1 16,-1 0-1-16,-2 0 0 15,-11 0-16-15,-11 0-20 16,-68 0-101-16,-27 0-174 16,-25 0-526-16</inkml:trace>
  <inkml:trace contextRef="#ctx0" brushRef="#br0" timeOffset="176430">1789 1922 593 0,'0'0'264'0,"0"0"-112"0,0 0 11 16,0 0-25-16,0 0-66 16,0 0-34-16,52-23-11 15,-8 23-26-15,-6 0 16 16,7 0-13-16,-18 0-1 15,4 0 13-15,-10 0-12 16,3 0 1-16,-10 0-3 16,-7 7 7-16,-7-5-17 15,0 4 8-15,0-3 0 16,0 8-11-16,-7 1 6 16,-21 5 5-16,4-4 2 15,4 0 12-15,-5-7-14 16,25-4 0-16,0-2 0 0,0 3-8 15,0-3 8-15,45 5 0 16,7 1-4-16,6-2 10 16,4-2 3-16,-3 7-9 15,-8-1 2-15,-13 4-1 16,-11 5-1-16,-2-2 0 16,-12 0-1-16,-6 9-1 15,-7-12-2-15,0 5 4 16,-34-3 0-16,-42 1-7 15,-13-15 12-15,-8 0-10 16,-6 0 1-16,28 0-83 16,23 0-23-16,38 0-42 0,14-15-85 15,90-19-270-15</inkml:trace>
  <inkml:trace contextRef="#ctx0" brushRef="#br0" timeOffset="177899">142 1680 547 0,'0'0'132'15,"0"0"-87"-15,282 0 44 16,-58 0 55-16,44 0 2 16,27 0-12-16,1-18-51 15,-7 4-39-15,-28-3 10 0,-34 6-36 16,-34 2-1-16,-28 3 11 15,-24 3-24-15,-14 3 13 16,-3 0-15-16,-4 0 10 16,-3 0 0-16,-14 0-12 15,-27 0 0-15,-25 0 7 16,-20 0 3-16,-31 0-6 16,0 0-4-16,0 0 2 15,0 0-8-15,-10 0 6 16,-42 0-26-16,-27-8-23 15,-17-1-109-15,-24-5-120 0,-8-4-160 16</inkml:trace>
  <inkml:trace contextRef="#ctx0" brushRef="#br0" timeOffset="178244">1590 1174 388 0,'0'0'449'0,"0"0"-288"15,0 0-13-15,0 0-72 16,0 0-7-16,237-20-42 16,-199 42-9-16,-18 4 5 15,-6 6-22-15,-14-2 3 0,0 5-4 16,0-3 3-16,-7-9 3 15,-20 0-6-15,3-9 2 16,3-2 1-16,11-4 0 16,10-8-3-16,0 0 0 15,0 0 5-15,55 0 6 16,41 0-11-16,52 0 1 16,27-6 25-16,-17 6-24 15,-24 0-2-15,-48 0-52 16,-34 18-176-16,-14 13-199 15</inkml:trace>
  <inkml:trace contextRef="#ctx0" brushRef="#br0" timeOffset="179909">238 974 645 0,'0'0'198'0,"0"0"-60"16,0 0-10-16,0 0-49 15,0 0-47-15,0 0 7 16,217-23-36-16,-11 19-2 16,76-1 29-16,52-1-17 15,30-5 32-15,-17 0-35 16,-41 1 1-16,-41 0-1 15,-34 1-10-15,-32-3 0 16,-27 4 12-16,-38-1-7 16,-24 0 6-16,-34 1 9 0,-18 2-10 15,-13 5 32-15,-18-4-29 16,-9 5 1-16,-5 0 3 16,-6 0-7-16,0 0-6 15,-7 0-4-15,0 0 10 16,0 0-16-16,0 0 6 15,0 0-4-15,-27 0-39 16,-25 0-73-16,-24 0-81 16,-20 0-201-16</inkml:trace>
  <inkml:trace contextRef="#ctx0" brushRef="#br0" timeOffset="180501">1627 448 547 0,'0'0'221'0,"0"0"-74"15,0 0-3-15,0 0-47 0,0 0-11 16,0 0-31 0,35-63-24-16,-4 51 15 0,7 6-20 15,-11-2 5-15,4 2 5 16,-10 3-31-16,-4 0 27 16,-10 3-10-16,-7 0-16 15,0 0 24-15,0 0-28 16,0 0 4-16,0 0-6 15,0 0 0-15,0 0-5 16,0 20 0-16,7 9 2 16,-1 8-5-16,12-2 10 15,-11-1-2-15,-7-4 0 16,0 0 8-16,0-7-8 16,0-6 0-16,0-5 2 15,0-7-13-15,0-2 11 0,0-3 0 16,0 0-2-16,0 0 13 15,-31 0-13-15,0 0 4 16,-4 0 2-16,18 0 7 16,10 0-8-16,7 0-3 15,0 0 0-15,24 0 1 16,35 0-4-16,37 0-15 16,21 0 18-16,3 0-10 15,-17-3-2-15,-20 0-41 16,-38 3-38-16,-38 0-146 15,-7 0-103-15</inkml:trace>
  <inkml:trace contextRef="#ctx0" brushRef="#br0" timeOffset="181416">269 705 25 0,'0'0'91'15,"0"0"-15"-15,0 0 0 0,0 0 27 16,0 0 9-16,0 0-8 15,0 0-32-15,0 0 6 16,0 0-11-16,0 0-43 16,0 0-6-16,0 0-18 15,0 0 0-15,0 0 6 16,0 0-2-16,0 0 23 16,0-6 22-16,0-2-6 15,0-4 53-15,0-5-17 16,0 0-65-16,0-4 39 15,0-1-11-15,0-7 26 16,0-4-6-16,0-8-25 0,0-8 12 16,0-8-14-1,0-8-13-15,0-2 13 0,0 3-31 16,0 3 8-16,0 15-12 16,0 14 12-16,0 16-15 15,0 10 3-15,0 6 0 16,0 0-4-16,0 0 4 15,0 0-4-15,0 0-49 16,0 11-86-16,0 18-72 16,-7 10-86-16,7 8-204 15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44.86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239 285 522 0,'0'0'179'0,"0"0"-61"16,0 0-4-16,0 0-5 16,0 0-44-16,0 0 1 15,0 0 12-15,-141-66-34 0,141 64-4 16,0-4-40-16,28-3 2 16,41 1 18-16,34-4-17 15,31 1 10-15,34 0 15 16,49-3-20-16,27-1 29 15,24 2-30-15,4 6-5 16,-18 1 5-16,-16 1 1 16,-25 2-6-16,-21-2-2 15,-13 4 4-15,-38-2-2 16,-31-3 1-16,-14 1-3 16,-20-1 22-16,-24-3-20 15,-8 3 20-15,-6 0-2 0,-10-2-20 16,-4 0 17-16,3 2-17 15,4 3 2-15,-10-2 4 16,10 1 0-16,-24-2-6 16,-1 6 0-16,-6-2 3 15,0 2-7-15,0 0 4 16,0 0 0-16,0 0-7 16,0 0 7-16,0 0 0 15,0 0 0-15,0 0 0 16,0 0 1-16,0 0-1 15,0 0 0-15,0 0-1 16,0 0 10-16,0 0-11 16,0 0 2-16,-20 0-24 0,-63 0 24 15,-58 20 8-15,-44 11-7 16,-53 1 8-16,-13 2-9 16,-17 1 0-16,3 4-3 15,4-1 10-15,3-4-10 16,14 3 3-16,7-6 0 15,37-6-6-15,29-6 9 16,54-9-3-16,41-4 0 16,45-6 10-16,17 0-20 15,14 0 10-15,0 0 0 16,0 0 0-16,0 0 2 16,0 0-3-16,14 0 1 15,17 0-7-15,7 0 7 16,13 0 0-16,8 0 5 0,30 0-4 15,38 0 0-15,56 0-1 16,71-6 0-16,28-4 10 16,21-2-11-16,-15-5 1 15,-19 5 0-15,-32 0 0 16,-45 7 6-16,-37 2-6 16,-45 1 0-16,-34 2 4 15,-31 0-11-15,-14 0 7 16,-25 0 0-16,1 0-7 15,7 0 11-15,0 0-4 16,-4 2 0-16,4-2 5 16,0 3-9-16,-8 0 4 15,12-3 0-15,-18 0-7 0,7 0 15 16,-7 0-8-16,0 0 0 16,0 0-3-16,0 0-4 15,-38 0-7-15,-59 6 14 16,-64 5 2-16,-63 6 6 15,-34 4-7-15,-17 1-1 16,-13-2-1-16,-12 3-8 16,-16-3 9-16,-4-3 0 15,25-5-3-15,44-7 7 16,65-5-4-16,66 0 1 16,54 0 10-16,35 0-12 15,31 0 1-15,0 0 0 0,0-3-5 16,0 1 13-16,0-1-9 15,7 3 1-15,31 0-18 16,20 0 18-16,39 0 0 16,30 0 5-16,21 0-10 15,38 0 10-15,44-5-5 16,21-10 0-16,31-3 12 16,-14 2-14-16,-24 1 2 15,-38 0 0-15,-20 4 1 16,-24 0 5-16,-11 0-5 15,-34 2-1-15,-21 0 4 16,-37 4-10-16,-28 2 6 16,-18 3 0-16,-13 0-3 0,0-3 7 15,-13-3-8-15,-63-6 4 16,-65-2 0-16,-65 6-6 16,-52 5 1-16,-41 3-12 15,3 0 15-15,31 0 1 16,18-3 1-16,47-6 0 15,32 1 10-15,20-1-20 16,34 4 10-16,42-1 0 16,34 0-7-16,31 4 7 15,7-2-16-15,0 4-30 16,21 0-40-16,38 0-7 16,47 14-22-16,18-2-133 15,24 2-326-15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46.563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52 210 154 0,'0'0'527'15,"0"0"-397"-15,0 0-12 0,0 0-29 16,0 0-11-16,0 0-38 16,37-14-28-16,49 8 17 15,49-2-8-15,43-7 49 16,39-5-11-16,27 0-35 15,28 0 3-15,3 0-11 16,-14 6-15-16,-17-3 10 16,-37 6-7-1,-15 2-4-15,-20 3 12 0,-48 3-11 16,-4 3 10-16,-17 0-10 16,-13 0 2-16,-1 0 8 15,-17 0-9-15,-3 0 1 0,-11 0 10 16,-13 0-10-1,-24 0 6-15,3-3-1 0,-10 3-7 16,-14 0 26-16,7 0-16 16,-7 0 3-16,0-2 6 15,0 2-20-15,0 0 19 16,0-4-19-16,0-1 4 16,-28 2-4-16,-24-6 0 15,-30 8 0-15,-28 1-1 16,-41 0 4-16,-25 0-3 15,-23 5 0-15,-25 12-2 16,-13 3-6-16,-14 6 0 16,-3-1-1-16,-4-2 9 0,7 3-11 15,27-6 8 1,32 0 3-16,20 2-12 0,17-2 9 16,21 1 3-16,17-2 0 15,35-7-1-15,44-3 10 16,17-3-9-16,21-4 0 15,0 1 1-15,0 0-8 16,0 0 7-16,0 2-3 16,45 1 3-16,44-3 0 15,28-3 3-15,45 0-2 16,41 0 6-16,54-14-1 16,39-12-1-16,17 0-4 15,7 0-1-15,-49 6 4 16,-16 0-10-16,-49 6 6 0,-27 0 0 15,-24 3 2-15,-14 2-1 16,-24 6-1-16,-21-3 0 16,-7 6 6-16,-6 0-6 15,-18 0 0-15,-10 0 0 16,-21 0-6-16,-3 0 7 16,-17 0-1-16,-7 0 0 15,-7 0 6-15,0 0-9 16,0 0 3-16,0 0-10 15,-34 0 4-15,-42 0-2 16,-27 0-6-16,-24 0-39 0,-14 9-62 16,0 11-124-1,17 8-226-15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48.25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148 145 455 0,'0'0'132'16,"0"0"-3"-16,0 0-1 0,0 0-16 15,0 0-31-15,0 0-9 16,-34-26-28-16,34 23-25 16,0 3 2-16,27 0-21 15,31 0 0-15,39-3 24 16,44-3 4-16,51-5 44 16,32-3-31-16,13-1-22 15,0 4 6-15,-30 3-23 16,-15 2 9-16,-13 2-1 15,-14 4-6-15,-34-2 13 16,10-1-10-16,-14-4-7 16,0 2 19-16,4 0-19 15,-4-1 12-15,-17 4-12 0,-21 2 4 16,-13 0 1-16,-24-3-5 16,-22 3 0-16,-9 0 12 15,-21 0-12-15,0 0 13 16,0 0-4-16,0 0-9 15,0 0 14-15,-14 0-13 16,-30-5 6-16,-15 5 4 16,-3 0-6-16,-3 0-5 15,7 0 0-15,-18 0 3 16,11 0-4-16,-18 10 1 0,-6 1 0 16,-15 1-8-1,-16 3 8-15,-17 1 0 0,-22 2 0 16,-26 1 0-16,-8-1-8 15,-6 2 8-15,-8 0 0 16,15-6-3-16,13 1 6 16,24-7-3-16,35-3 0 15,31-5 5-15,37 0-4 16,14 0-1-16,25 0 0 16,6 0-9-16,7 0 11 15,0 0-2-15,0 0 0 16,0 0-6-16,0 0 0 15,0 0 5-15,7 0 0 16,17 0-8-16,27 0 18 16,28 9-9-16,55-6 9 0,45-3-6 15,45 0 1 1,47-3-4-16,4-14 0 0,-24-1 5 16,-34 7-1-16,-45 4-4 15,-31 3 0-15,-24 1 4 16,-7 0 1-16,-14 3-5 15,-7 0 0-15,1 0-5 16,-14 0 9-16,-4 0-4 16,-14 0 0-16,-3 0 2 15,-20 0-6-15,-11 0 4 16,-17 0 0-16,-7 0-6 16,0 0 6-16,0 0 0 15,0 0 0-15,0 0-11 16,-31 0 8-16,-35 0 3 0,-44 6 0 15,-41 8 1-15,-18 3 1 16,-16 0-2-16,-22 4 0 16,-2-4 4-16,9 0-10 15,8-2 6-15,13-7 0 16,31-2-4-16,7-6 9 16,-7 0-5-16,-6 2 0 15,-18 4 5-15,-4 1-9 16,-3 0 4-16,14 2 0 15,24 0-2-15,56-4 5 16,23-5-3-16,34 3 0 16,11-3-4-16,10 3-1 15,7-3 1-15,0 0-6 0,0 3 6 16,0-3-13 0,0 5 15-16,31 4-2 0,27 0 4 15,39 2 11-15,37-5-11 16,51 0 0-16,60-6-2 15,37 0 6-15,27 0-4 16,11-17 2-16,-31-7 3 16,-28 2 2-16,-41 1-7 15,-34 5 0-15,-45 7 3 16,-45 4 5-16,-20 5-8 16,-32 0 0-16,-16 0-24 15,-4 5-100-15,-24 12-243 0,0-3-543 16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50.149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0 151 577 0,'0'0'172'0,"0"0"-128"15,0 0 36-15,0 0 25 0,0 0-24 16,0 0 3-16,192-8-5 16,-82 0 0-16,17-2 1 15,21 0-40-15,21-2 2 16,23-5-2-16,18 0-24 15,17 0 15-15,3-1-24 16,-13 7 1-16,-31 0 6 16,-18 5-9-1,-20 6 2-15,-14-2-2 0,-7 2-1 16,-10-4 3-16,-10 4-2 16,-21 0-5-16,-4 0 3 15,-30 0 4-15,-14 0-7 0,-18 0 0 16,-9 0 1-16,-11 0-4 15,0 0 3-15,0 0 0 16,0 0 5-16,0 0 1 16,0 0-9-16,-52 0 3 15,-17 0 0-15,-27 0 8 16,-21 4-8-16,-10 10 0 16,-7 2 0-16,-7-1-11 15,-14 5 6-15,7 0-11 16,-17 2-4-16,-3 4 18 15,-11 3-17-15,0-9 12 16,4 3 6-16,10-3-7 16,17-3 8-16,21 0 0 0,17 0 0 15,13-8-3 1,32-4 3-16,20 1 0 0,28 0-4 16,17-6 15-16,0 3-11 15,0 0 0-15,0-3 0 16,0 0-6-16,38 2 5 15,13 2 1-15,25 2 6 16,-4-1 0-16,25-5-2 16,54 0-4-16,48 0 0 15,45-17 15-15,31-6-13 16,-17 0-2-16,-41 7 0 16,-42 3 0-16,-27 5 0 15,-27 8 0-15,-25 0 4 0,-31 0-4 16,-20 0 0-16,-14 0 0 15,-17 0-3-15,-8 0 6 16,5 3-3-16,-11-3 0 16,0 3 0-16,0-3-7 15,0 0 3-15,-11 6 3 16,-47 4-2-16,-31 7 4 16,-28 1-2-16,-31-4-13 15,-24 7-15-15,-28-3 4 16,-30 6-15-16,-21 0 34 15,-3-5 1-15,16 1-5 16,25 0 10-16,28-6 0 16,37 0 0-16,27-2-1 15,56-6 1-15,20-2 0 0,32-2-1 16,-5-2 8-16,11 5-7 16,1-5 0-16,6 0 4 15,0 0-9-15,0 0 5 16,0 3 0-16,0 0-4 15,0 2 6-15,24-1-4 16,41 5 4-16,45-4-1 16,41-2 27-16,42-3-20 15,44 0 11-15,14 0 10 16,7 0-28-16,-14 0 15 16,-34-8-13-16,-24-5-2 15,-18 5 15-15,-34 5-15 0,-24 3 5 16,-41 0 1-1,-24 0-3-15,-25 0 0 0,-3 0-4 16,-17 0 4-16,0 0-6 16,0 0 2-16,-17-5 0 15,-55 5 1-15,-55 0 1 16,-52 0 4-16,-20 0-6 16,-32 16 2-16,18-1-9 15,-4 3 7-15,-3-2 0 16,11 6-3-16,-5 3-12 15,5-6 15-15,23 1-2 16,45-5 2-16,45-4-6 16,51-5 6-16,31-5 0 0,14-1-3 15,0 5 9 1,0-3-7-16,0 1 1 0,14 6-14 16,62-4 12-16,20 4 2 15,45-6 1-15,45-3 4 16,37 0 4-16,42-3-9 15,10-17 3-15,-24 2 4 16,-34 5-11-16,-56-2 4 16,-20 5 0-16,-20 0 10 15,-25 1-5-15,-7 7 0 16,-23-5-5-16,-22 6 2 16,-16-3-3-16,-11 4 1 0,-10-2 0 15,-7-2-1 1,0 4-5-16,-52 0-22 0,-23 0-130 15,-29 0-279-15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52.02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385 104 576 0,'0'0'184'16,"0"0"-63"-16,0 0-33 15,0 0 0-15,-220-32-7 16,189 32-8-16,18 0 0 16,13 0-25-16,0 0-25 15,0 0-11-15,20 0-12 16,42 0 0-16,34 0 32 16,45-6 1-16,28 0 19 15,41-3-9-15,27 4-22 0,14-8 4 16,14 0-23-16,-11 7 4 15,-41 1 0-15,-41 1-2 16,-38 2 9-16,-24 2-4 16,-20-3-5-16,-8 3 15 15,-23 0-18-15,-15 0 7 16,-9 0 0-16,-11 0-6 16,-17 0 8-16,-7 0-10 15,0 0 3-15,0 0 1 16,0 0 2-16,0 0-6 15,0 0 0-15,0 0 8 16,-21 0-16-16,-41 0 8 16,-55 14 0-16,-61 12 7 15,-46 8-5-15,-20 1-2 0,-21 2 0 16,-3-3 6-16,24 0-5 16,20-1-1-16,49-11 0 15,55-5-7-15,47-3 5 16,18-14 0-16,28 6 1 15,13-3 0-15,-3-3 0 16,17 0 1-16,0 0 0 16,0 0 0-16,0 0 0 15,0 0 0-15,17 0-1 16,35 0-3-16,34 0 4 16,41 0 1-16,38-6 0 15,34-2 4-15,21-10-2 0,18 10 2 16,-15-4-1-16,-30 4-3 15,-14 2 8-15,-18 0-8 16,-13 6-1-16,-14 0 0 16,-31 0 5-16,-27 0-2 15,-18 0-3-15,-27 0 1 16,-17 0-1-16,-14 0 0 16,0 0 0-16,0 0-3 15,-38 0-1-15,-51 0 4 16,-42 18-5-16,-48 8 9 15,-27 5-6-15,-24 3 2 16,-14 6 0-16,-25 3-2 16,-6 6 4-16,-7-4-2 0,18-7 0 15,54-17 0-15,69-8-6 16,69-8 6-16,41-5 0 16,31 0-5-16,0 0 5 15,0 6-5-15,58-6-2 16,38 6 4-16,39-3-1 15,23 2 4-15,17-5 0 16,35 0 1-16,27 0 2 16,0-8 0-16,-10-4-3 15,-17 2 3-15,-48 1 2 16,-15 9-4-16,-26-6-1 16,-32 6 1-16,-30 0 2 0,-22 0-3 15,-23 0 3 1,-14 0-2-16,0 0 1 0,0 0-2 15,-7 0 0-15,-61 0-1 16,-29 0 3-16,-33 0 3 16,-35 6-5-16,-21 13-1 15,-14 1 0-15,-6 6 1 16,14 3 0-16,-8-3-2 16,4 5 2-16,4-3-3 15,-1 1 2-15,7-3-9 16,25-5 7-16,44-8-1 15,41-1-2-15,45-10 2 16,31-2-8-16,0 0 9 16,24 0-1-16,66 0-18 15,27 0 22-15,37 0 0 0,25 0 2 16,31 0-7-16,34 0 6 16,38-22-1-16,-10-4 1 15,-4 9 3-15,-38-3 6 16,-30 2-7-16,-39 10 0 15,-20 2 5-15,-51 1-4 16,-22 5 4-16,-40 0-8 16,-11 0 6-16,-10 0-4 15,-7 0-2-15,0 0 0 16,0 0 1-16,0 0 5 16,-24 0-6-16,-4 0 10 15,-9 0-10-15,-15 0 2 0,7 0-2 16,-23 0-51-1,-12 0-90-15,-16 0-297 0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9:41.09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61 656 0,'0'0'138'15,"0"0"-48"-15,0 0 4 16,0 0-21-16,0 0-42 15,0 0-31-15,0 0 17 16,104-12-4-16,-22 9 1 16,21-6 8-16,24 1-22 15,7-4-4-15,14 1-156 16,-7 8-124-16,-17 0-241 0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9:41.27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98 235 0,'0'0'492'0,"0"0"-369"16,0 0 0-16,0 0-37 16,0 0-62-16,0 0-14 15,354-66-8-15,-189 52-4 16,-3 2-35-16,-15 6-100 15,-33 6-94-15,-42 0-451 16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9:41.48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0 151 695 0,'0'0'196'0,"0"0"-30"16,0 0-70-16,0 0-68 16,0 0-23-16,0 0-5 15,27-63-77-15,-13 47-71 0,3-4-59 16,-10-7-51-16,0 2-151 16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9:41.63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110 563 138 0,'0'0'206'0,"0"0"-59"0,0 0-20 16,0 0 13-16,0 0-41 16,-52-160-2-16,45 132-36 15,0-4 21-15,1 1-26 16,-5-1 2-16,4-2-14 16,7-3-28-16,-7 0-13 15,1-3-3-15,6-4-38 16,-7 0-174-16,7 0-198 15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9:41.85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21 610 349 0,'0'0'326'0,"0"0"-156"15,0 0-13-15,0 0-45 16,0 0-33-16,-21-164-50 16,21 107-24-16,0-5-10 15,0-11-48-15,0 9-115 16,0 0 10-16,7 1-82 0,-7 0-127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01:33.73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0 343 581 0,'0'0'173'15,"0"0"-41"-15,0 0 11 16,0 0-65-16,0 0-21 16,0 0-47-16,0 0-2 15,0 0-10-15,38 88 5 16,-24-20 30-16,-1 9 10 16,11 10-25-16,-10 10 21 0,10 20-2 15,-10 14-23-15,0 21 22 16,3 11-32-1,-3 3 4-15,0-6 1 0,-1-7 1 16,11-6-9-16,-10-4-1 16,3-1 0-16,-17-1 0 15,7-1 4-15,-7 12-4 16,7 8 0-16,7 14 9 16,10 23-9-16,-4 24 0 15,25 4 1-15,-14 7-6 16,4-6 8-16,-5-15-3 15,-5-5 25-15,-12-2-13 16,1-11 16-16,3-1-17 0,4-3-8 16,-1 2 18-16,11 13-14 15,7 4-7-15,-10 12 4 16,3 12 7-16,0-1-8 16,-11-4-3-16,4-10 3 15,-10-17 10-15,7-11-7 16,-4-11-3-16,4-2-1 15,9 7 10-15,-9 0-7 16,-4 6-5-16,11-3 2 16,3-1-7-16,-4-2 10 15,-3 0-5-15,-3-2 0 16,3-11 9-16,-10-12-8 16,-7-15-1-16,10-11 0 0,-10-9-6 15,0-12 12-15,6-8-6 16,-6-3 0-16,4-2 8 15,-5 1-12-15,1 1 4 16,-7 3 0-16,0-6-3 16,0-8 7-16,0-12-4 15,0-11 0-15,0-14 8 16,0-15-12-16,0-11 4 16,0-15 0-16,0-6-3 15,0-2 7-15,0-3-4 16,0 0 0-16,0 3 7 15,0 0-14-15,0 3 7 16,0 0 0-16,0 2-6 0,0-2 12 16,0-6-6-1,0 2 0-15,0-2 3 0,0 0-16 16,0 0 3-16,7 0 1 16,17 0 0-16,11 0 18 15,27-16-8-15,17-5-1 16,17-1 8-16,31-4-11 15,14 3 3-15,14-2 0 16,0 4-10-16,10 1 2 16,3 3 3-16,11 4 5 15,0 4-15-15,-1-1 9 16,8 3-1-16,-4 0 2 0,21-4-4 16,-3 2 2-1,-1-2 7-15,1 3 0 0,-8-2 1 16,-6 8-6-16,-14-1 5 15,-18 3 0-15,1 0 0 16,10 0 5-16,-17 0-5 16,-7 0 0-16,-7 0 4 15,-10 0-10-15,3 0 6 16,-17 0 0-16,-7 0-7 16,-20 0 13-16,-8 0-6 15,-9 0 0-15,-1 0 5 16,4 0-10-16,-11-3 5 15,1-8 0-15,10-3-5 16,-4 2 12-16,4-2-7 16,-11 2 0-16,-13 6 6 0,-7 4-14 15,-18-1 8-15,-13 3 0 16,-7 0-4-16,0-3 11 16,0 3-7-16,0 0 0 15,0 0 7-15,0-3-7 16,0 3 0-16,0 0 0 15,0-3 3-15,0-5 8 16,0-4-9-16,0-5-2 16,0-3 0-16,7-8-4 15,-7-9 4-15,0-6 0 16,0-3 0-16,0-9 10 16,0-4-10-16,0-10 1 0,0-12 8 15,0-7-10-15,0-9 1 16,0-9 0-16,-7-8-4 15,7-18 12-15,-7-8-8 16,0-6 0-16,7-5 4 16,-13-4-9-16,13-5 5 15,-11-5 0-15,11-4-3 16,0-9 11-16,0-5-8 16,0-2 0-16,0 4 2 15,0 4-7-15,0 11 5 16,0-2 0-16,0-1 0 15,0 6 12-15,0 0-12 16,0 3 0-16,-7 6 3 0,-13 11 3 16,-11 6-5-16,3 3-1 15,4 2 2-15,-7-6 8 16,18-2-10-16,-8 6 0 16,-3 3 3-16,17 2-2 15,0 3 0-15,7-3-1 16,-7 1 0-16,0 5 11 15,-3 0-11-15,3 0 0 16,0 0 3-16,-6-3-9 16,6-2 6-16,-11 5 0 15,12-1-1-15,6 4 12 16,-7 3-11-16,7-3 0 0,-7 0 0 16,7-5-7-16,0-1 7 15,0 6 0-15,0-1-1 16,0 7 7-16,7 0-6 15,6 3 0-15,5 2 0 16,-11 0-5-16,-1 6 5 16,-6-6 0-16,0-2-6 15,0-1 16-15,0 1-12 16,0-1 2-16,0 6 0 16,0 1-9-16,0 2 11 15,0 3-2-15,-6 3 0 16,-19 2 7-16,12 4-9 15,-8 5 2-15,-10 11 0 16,7 7-10-16,3 7 12 16,8 2-2-16,-11-4 0 0,17 0 10 15,0-2-11-15,0 2 1 16,0 2 0-16,-3 7-15 16,10 3 15-16,-7-1 0 15,7 4 0-15,0 5-2 16,0 3-5-16,0 6 7 15,0 2 0-15,0 1-15 16,0-1 11-16,0 2-15 16,0-6 12-16,0 8-18 15,0 8-24-15,0 8 8 0,0 12-10 16,7 0-67 0,17 24-113-16,7 33 94 0,3 20-136 15</inkml:trace>
  <inkml:trace contextRef="#ctx0" brushRef="#br0" timeOffset="6165">1032 9073 182 0,'0'0'310'0,"0"0"-220"15,0 0-8-15,0 0 22 16,0 0-35-16,0 0-31 16,-90 20 13-16,90-17-31 15,0-3 18-15,0 0 8 16,7 0-36-16,38 0 4 15,6 0 10-15,22 0 30 16,2 0-1-16,1 0-24 16,20 0 29-16,7 0-10 15,38 0-26-15,21 0 16 16,30 0-23-16,8-3 0 0,10-5 0 16,3 2-7-1,-4 0-4-15,5 4-4 0,-5-4 2 16,-2 0-3-16,-15-3 3 15,-20 4-2-15,-10-4 6 16,-21 1 1-16,-7 0 3 16,-17 2-10-16,-4 0 4 15,-17 3 4-15,-10 0-6 16,-3 1-2-16,-7-2 2 16,-4 2 10-16,-3 2-12 15,3-3 0-15,-3 3 2 16,-11 0-5-16,0 0 3 15,1 0 0-15,3 0-1 16,3 0 13-16,18 0-16 0,-4 0 4 16,10 0 0-16,-13 0-7 15,6 0 7-15,-16 0 0 16,-8 0-1-16,-6 0 11 16,-8 0-10-16,-6 0 0 15,0 0 0-15,0 0 1 16,-11 0 3-16,-3 0-4 15,-10 0 0-15,-7 0 13 16,7 0-13-16,10 0 0 16,7 0 4-16,-4 0-6 15,11 0 7-15,-17-3-5 16,3-3 2-16,-10 3 10 16,10-2-10-16,-11 2-2 0,-6 0 0 15,0 3 1-15,0-3 1 16,-7 3-2-16,0 0 0 15,0-3 11-15,0 3-9 16,0-3-2-16,0 3 1 16,0 0-12-16,0 0 11 15,0 0-16-15,0 0 5 16,0 0-22-16,0 0 20 16,0-2-14-16,0-7-7 15,0 3 6-15,0-3-3 16,0 1-42-16,0-4-71 15,0 2-98-15,-14-5-209 16</inkml:trace>
  <inkml:trace contextRef="#ctx0" brushRef="#br0" timeOffset="8307">1379 10052 724 0,'0'0'170'0,"0"0"-55"16,0 0 36-16,0 0-60 15,0 0-16-15,0 0-42 16,0 0-20-16,0 0 5 15,0 0-10-15,0 2-8 0,0 4 0 16,0 5-3 0,14 7 3-16,17 7 3 0,-4-2-1 15,4 3 3-15,-7-1 2 16,-3-4-7-16,3-7 0 16,-17 0 7-16,-7-7-19 15,0-2 12-15,0-5 0 16,0 0 1-16,0 0 11 15,0 0-12-15,0 0 14 16,-7 0-12-16,-10-4 21 16,3-6-19-16,14-9-1 15,0 0 15-15,0-5-12 16,0-15-3-16,38 2-3 16,13-3 4-16,-6 3-9 0,0 15 5 15,-18 4 0-15,-3 8-12 16,-17 10-9-16,0 0-35 15,7 0-44-15,-4 0-124 16,-3 13-97-16</inkml:trace>
  <inkml:trace contextRef="#ctx0" brushRef="#br0" timeOffset="8648">2135 9760 370 0,'0'0'432'16,"0"0"-280"-16,0 0 27 16,0 0-38-16,0 0-58 15,0 0-26-15,0-12-52 16,-7 12 15-16,-24 18-18 15,-6 21 5-15,-1 13 17 16,10-1-24-16,-3 4 0 16,25-4 10-16,6 4 2 15,0-5-12-15,13-3 0 16,32-7 0-16,0-9-11 0,-1-8-6 16,-6-6-43-1,0-6-27-15,-10-5-102 0,2-6-102 16,-9 0-330-16</inkml:trace>
  <inkml:trace contextRef="#ctx0" brushRef="#br0" timeOffset="8925">2431 9794 670 0,'0'0'183'0,"0"0"-57"15,0 0 45-15,0 0-61 0,0 0-69 16,0 0-29-16,-21-26-8 16,56 29-4-16,16 17 33 15,11 6-17-15,-3 8 26 16,-8 7-14-16,-6 4 0 16,-14 1-9-16,-10 3-13 15,-15-4 2-15,-6 4-8 16,0-1-7-16,-27 1 4 15,-35 2-119-15,-3-5-108 16,6 0-255-16</inkml:trace>
  <inkml:trace contextRef="#ctx0" brushRef="#br0" timeOffset="9910">2861 10018 663 0,'0'0'139'0,"0"0"-29"15,0 0 23-15,0 0-10 0,0 0-94 16,0 0-26-16,82-15 12 16,-9 12-1-16,9 1 30 15,1 2-12-15,-4-4-5 16,-11 1 17-16,-9 1-24 16,-21-1 0-16,-18 0 15 15,-9 0-31-15,-11 0 35 16,0 0 12-16,0-8-25 15,0-3 15-15,0-1-41 16,-24-5 9-16,3 5-17 16,-3 4 15-16,17 4-7 15,-7 3 0-15,7 0 6 16,7 4-13-16,0 0 7 16,0 0 0-16,0 0-3 0,0 0 6 15,0 0-6-15,0 0 0 16,7 0-28-16,28 0 29 15,9 0-8-15,8 13 10 16,3 4-2-16,-10 0 9 16,-4-3-7-16,-10 4 0 15,-7-1 9-15,-17-3-20 16,-7 3 11-16,0 1-1 16,-45 1-9-16,-24 1 10 15,-20-3-8-15,-7 0-109 16,17 1-93-16,17 4-95 15</inkml:trace>
  <inkml:trace contextRef="#ctx0" brushRef="#br0" timeOffset="20654">3965 9385 689 0,'0'0'204'0,"0"0"-43"16,0 0-4-16,0 0-65 15,0 0-46-15,0 0-16 16,0-8-30-16,0 42-1 16,0 17 1-16,-7 6 3 15,7 4 17-15,0-4-20 16,0-6 0-16,0-2-1 0,0-6 1 16,7-14-46-1,-7-10-84-15,0-7-61 0,0-9 4 16,0-3-120-16</inkml:trace>
  <inkml:trace contextRef="#ctx0" brushRef="#br0" timeOffset="20834">3683 9697 281 0,'0'0'218'0,"0"0"-78"0,0 0-62 15,0 0-55-15,0 0 29 16,0 0 4-16,171-20 15 15,-105 20 4-15,3 0-44 16,-11 0-9-16,-6 0-21 0,-1 0 6 16,-6 0-14-16,0 0-122 15,-14 0-196-15</inkml:trace>
  <inkml:trace contextRef="#ctx0" brushRef="#br0" timeOffset="21321">4277 9674 416 0,'0'0'241'0,"0"0"-152"15,0 0-8-15,0 0 4 16,0 0-25-16,0 0-52 15,0-3 13-15,0 3-20 16,0 0 9-16,0-2-10 16,7-4 0-16,14 0 0 15,-11 0-2-15,4 0 12 16,-7-2-10-16,7 2 0 16,-4-5 5-16,-3 0-6 15,-7 2 3-15,0-3-2 16,0 6 31-16,0 1-10 15,0 5 6-15,-31 0-27 0,0 0 0 16,3 0-2-16,-3 5 2 16,4 15 0-16,17 1-4 15,-4 1 10-15,14 7-7 16,0-3 1-16,0 0 0 16,0-1-8-16,24-8 8 15,-3-1 0-15,10-6 4 16,-4-10-2-16,11 0-4 15,13 0-7-15,-6 0-49 16,14-5-27-16,-22-16-179 16,-13 7-386-16</inkml:trace>
  <inkml:trace contextRef="#ctx0" brushRef="#br0" timeOffset="21633">4604 9627 51 0,'0'0'583'16,"0"0"-457"-16,0 0 26 15,0 0-37-15,0 0-57 16,0 0-18-16,0-10-35 0,0 10-5 15,0 3-2 1,0 22-7-16,0 7 9 0,0 2 1 16,0-3 11-16,0 1-10 15,0-9-2-15,0-6-70 16,0-3-38-16,0-5-62 16,0-9-55-16,0 0-230 15</inkml:trace>
  <inkml:trace contextRef="#ctx0" brushRef="#br0" timeOffset="22261">4632 9697 296 0,'0'0'186'0,"0"0"-143"16,0 0 11-16,0 0-26 16,0 0-3-16,0 0-22 15,0 0 7-15,0 0 42 16,0 0-18-16,6 0 21 16,-6 0 16-16,0-3-23 15,11 0 7-15,-4-5-34 16,0-1-18-16,-1 0 0 15,8 1 3-15,-4 4-6 0,4 2 0 16,-7 2 0-16,7 0-6 16,3 0 2-16,-10 2-7 15,0 19 5-15,7-1-4 16,-14 6 10-16,0-6-3 16,0-6 0-16,0 0-1 15,0-5 3-15,0-1-2 16,0-4 3-16,0-2-26 15,0-2 9-15,0 0 4 16,0 0 13-16,0 0 8 16,0 0-6-16,0-7 4 15,0-14-6-15,0 0 6 16,0 1-6-16,6 1 0 16,-6 7 7-16,0 1-10 0,0 5 3 15,0 6 0-15,11 0-1 16,-11 0-4-16,13 0-3 15,1 0 7-15,3 0 2 16,-3 6-5-16,7 5 4 16,-4 4 0-16,-3 1-2 15,0 10 1-15,-8 0 1 16,5 2 0-16,-11-2-2 16,0 1-7-16,0-9-92 15,0 1-129-15,-17-8-245 16</inkml:trace>
  <inkml:trace contextRef="#ctx0" brushRef="#br0" timeOffset="22815">5099 9680 474 0,'0'0'230'0,"0"0"-84"0,0 0-45 16,0 0 33 0,0 0-69-16,0 0-33 0,0-3-9 15,0 17-17-15,0 21 16 16,0 10-3-16,0 4-17 15,0 3 22-15,0-1-18 16,0 0-4-16,0-5 2 16,0-6 4-16,0-9-7 15,0-11-1-15,0-8 0 16,0-9-2-16,0-3 8 16,0 0-6-16,0 0 28 15,-7 0-16-15,0-15 66 0,1-11-67 16,-5-5-2-1,-3 0-4-15,8-9-5 0,6-6 0 16,0-5 0-16,0-1 7 16,0 7-8-16,6 2 1 15,19 11-5-15,9 12-6 16,-3 9 2-16,0 5 2 16,3 6 2-16,-3 0-28 15,0 0 29-15,-10 0-14 16,3 17 7-16,-17 3 2 15,-7 8-17-15,0 1-10 16,-31 5-30-16,-28 1-104 16,-16-3-172-16</inkml:trace>
  <inkml:trace contextRef="#ctx0" brushRef="#br0" timeOffset="23113">5694 9560 635 0,'0'0'184'15,"0"0"-71"-15,0 0-16 16,0 0-1-16,0 0-81 0,0 0-4 15,-10-6-11-15,54 6-5 16,25 0 5-16,21 0 3 16,6 0-1-16,-7 2-4 15,-23-2-99-15,-29 7-53 16,-37 1-94-16,0 3-167 16</inkml:trace>
  <inkml:trace contextRef="#ctx0" brushRef="#br0" timeOffset="23265">5811 9763 277 0,'0'0'205'0,"0"0"-55"15,0 0-71-15,0 0-14 16,0 0 21-16,0 0-59 16,148 3-9-16,-90-3-18 0,4 0-6 15,-3-6-51-15,-15-3-302 16</inkml:trace>
  <inkml:trace contextRef="#ctx0" brushRef="#br0" timeOffset="26341">6375 9454 552 0,'0'0'147'16,"0"0"5"-16,0 0-42 16,0 0 16-16,0 0-51 15,0 0-43-15,-31-81 12 16,55 67-40-16,14 3-4 0,-4 5 11 15,4 3-5 1,-7 3-6-16,3 0 0 0,-3 0 0 16,7 12-6-16,-7 8 6 15,-17 4 0-15,-7 1-11 16,-7 3 6-16,0 7 5 16,-45-4 0-16,-13-2 3 15,6-6-3-15,7-9 0 16,21-12 1-16,17 2-7 15,7-4 16-15,0 0-7 16,0 0 8-16,7 0-2 16,24 0-3-16,7 0-6 15,14 0 0-15,-1 0 1 0,-13 0 6 16,-4 0-7 0,11 14 0-16,-14 9-1 0,0 5-9 15,-17 6 10-15,-1 1 0 16,-13-1 22-16,0-4-19 15,-51-9 27-15,-21-6-5 16,-35-12-20-16,-10-3 15 16,-3 0-20-16,10 0-40 15,20-14-87-15,25-4-190 16</inkml:trace>
  <inkml:trace contextRef="#ctx0" brushRef="#br0" timeOffset="32972">963 7404 580 0,'0'0'119'16,"0"0"-41"-16,0 0 41 0,0 0-47 15,0 0 1-15,0 0-14 16,0 0-21-16,-14-12-2 16,14 7-36-16,-7 5 4 15,7-3 17-15,0 3-15 16,0 0-6-16,0-3 0 15,21 3-3-15,30 0 3 16,46 0 7-16,30 0-3 16,34 0 2-16,42 0 4 15,17 0-9-15,18 0-1 16,6 0 13-16,-14 0-13 16,-6 0 0-16,-11 0 0 0,3 0-7 15,8 0 15-15,-4-11-8 16,-10-1 0-16,-4 3 4 15,-13 1-4-15,-21 6 0 16,-25-2 0-16,-23 2 3 16,-28-2 6-16,-13 2-9 15,-7-1 0-15,3 3 8 16,10 0 6-16,-6 0-12 16,-1 0 3-16,-17 0 6 15,-6 0-4-15,3 0 1 16,-18 0 2-16,-9 0-6 15,3-6 16-15,0 3-20 16,6 1 4-16,1-1 2 0,13 3 6 16,1-3-12-1,-8 0 0-15,1 0 3 0,-7-3-5 16,-8 3 2-16,1 1 0 16,-17-1 0-16,10 3 13 15,0-3-12-15,-4 0-1 16,18 0 7-16,7 1-6 15,16-4 2-15,-2 2-3 16,-1-1 1-16,-3 2 8 16,-10 1-9-16,-15-2 0 15,-9 1 3-15,-11 3-9 16,-10-2 6-16,-7 2 0 0,0-3-2 16,0 3 11-1,0 0-9-15,0 0 0 0,7 0 1 16,13 0-5-16,4 0 8 15,-3 0-4-15,-4 0 0 16,-17 0 4-16,0 0-4 16,0 0 0-16,0 0-55 15,-62 0-119-15,-27 0-95 16,-21 0-642-16</inkml:trace>
  <inkml:trace contextRef="#ctx0" brushRef="#br0" timeOffset="33783">1008 8054 575 0,'0'0'158'0,"0"0"-45"16,0 0 0-16,0 0 6 15,0 0-44-15,0 0 5 16,0-56-25-16,0 54-40 15,0 2 14-15,0 0-29 16,0 0 0-16,24 0-4 16,20 14 3-16,8 15 1 15,6 8 0-15,8 6 5 16,-4 0-5-16,-4 0 0 0,-6-6 0 16,-25-11-2-16,-3-6 6 15,-17-8-4-15,-7-8 0 16,0 2-20-1,-14-3 16-15,-24-3 4 0,-6 0 10 16,6 0 16-16,4-20-25 16,9-9 8-16,19-5-2 15,6 3 1-15,0-4 2 16,0-4-10-16,37-6 0 16,22-8-7-16,13 10 9 15,-3 9-4-15,-18 14-66 16,-20 11-83-16,-17 9-72 15,-14 0-208-15</inkml:trace>
  <inkml:trace contextRef="#ctx0" brushRef="#br0" timeOffset="34061">1726 7733 450 0,'0'0'250'15,"0"0"-81"-15,0 0 7 16,0 0-24-16,0 0-50 16,0 0-2-16,-7-83-69 15,-6 83-22-15,6 3-9 0,-4 31 0 16,-2 18-13 0,-1 8 26-16,7 11-12 0,7 3-1 15,0 6 7-15,0-2-12 16,27-13 5-16,25-7-5 15,3-15-11-15,3-9-143 16,8-14-75-16,3-12-194 16</inkml:trace>
  <inkml:trace contextRef="#ctx0" brushRef="#br0" timeOffset="34333">2122 7692 264 0,'0'0'553'0,"0"0"-414"16,0 0 38-16,0 0-80 15,0 0-2-15,0 0-30 16,-38-82-54-16,38 82-1 16,0 0-10-16,27 31-8 15,11 18 0-15,14 16 9 16,-15 10-1-16,-6 8 1 15,-3 5 9-15,-4-2-8 16,-17-4-2-16,-7-9-9 16,0-13-6-16,-45-9-185 15,-13-11-151-15</inkml:trace>
  <inkml:trace contextRef="#ctx0" brushRef="#br0" timeOffset="35364">2912 7953 685 0,'0'0'106'0,"0"0"-43"16,0 0-28-16,0 0 13 15,0 0-22-15,0 0-9 16,165-40 24-16,-120 34-34 0,-10 0 18 16,-18 1 2-16,-10 5-26 15,-7-3 25-15,0-6-17 16,0-2 0-16,-18 0-9 15,-16-1-43-15,-11 0 37 16,1 7-4-16,13-2-6 16,10 5 16-16,4 2 0 15,17 0 0-15,0-2 2 16,0 2-1-16,0 0-1 16,0 0 0-16,0 0-21 15,38 0 21-15,6 8 1 16,15 9 0-16,3 6 2 0,-4 0 4 15,-6-1-7 1,-14 4 0-16,-25 0 7 16,-13 0-7-16,0 0 0 0,-7 0 0 15,-44-4-3-15,-18 1-66 16,-3-3-165-16,3 0-468 16</inkml:trace>
  <inkml:trace contextRef="#ctx0" brushRef="#br0" timeOffset="35632">3683 7552 732 0,'0'0'185'0,"0"0"-37"0,0 0-55 15,0 0-65-15,0 0-19 16,0 0 21-16,-21 140-18 16,7-73-4-16,-3-2 5 15,10-2-9-15,7-3-2 16,0-9-2-16,0-8-49 16,0-12-80-16,7-13-126 15,-7-12-181-15</inkml:trace>
  <inkml:trace contextRef="#ctx0" brushRef="#br0" timeOffset="37944">3559 7739 561 0,'0'0'153'16,"0"0"-46"-16,0 0-15 15,0 0-21-15,0 0-45 16,0 0 6-16,7-9-30 16,-7 9 4-16,13 0-1 15,18 0-5-15,21-3 0 16,20 0 0-16,4 3 0 15,6 0-17-15,-23 0-121 16,-21 9-106-16,-18 11-230 16</inkml:trace>
  <inkml:trace contextRef="#ctx0" brushRef="#br0" timeOffset="38350">3995 7876 162 0,'0'0'307'16,"0"0"-199"-16,0 0-18 15,0 0-41-15,0 0-17 16,0 0-17-16,97-58 9 0,-53 48 18 16,-16-2-29-1,-4 3 16-15,-10 6-3 0,-14-1-16 16,0 3 28-16,0-5-10 15,0 0 1-15,0 1 0 16,0 2-27-16,-7-1 37 16,-7 2-39-16,-10 2 3 15,3 0-11-15,8 0 9 16,-18 0-1-16,17 20 0 16,-3 8 0-16,17 4 0 15,0 2 0-15,0 0 4 16,31-5-6-16,7-4 2 15,13-4 0-15,8-13 1 0,-1 1 7 16,-13-9-8-16,6 0 0 16,-13 0-57-16,-7-9-18 15,-10-8-63-15,-4-3-53 16,-17 0-146-16</inkml:trace>
  <inkml:trace contextRef="#ctx0" brushRef="#br0" timeOffset="39333">4552 7818 334 0,'0'0'160'0,"0"0"-3"15,0 0-37-15,0 0-1 0,0 0-19 16,0 0-42 0,-37-65-11-16,37 65-47 0,0 0-7 15,0 12 5-15,0 16 1 16,0 3 1-16,0 1 2 15,0 2 7-15,0-3-9 16,0 1 0-16,0-7 1 16,0-10-3-16,0-4 2 15,0-8 0-15,0-3 0 16,0 0-2-16,0 0 2 16,7 0 0-16,13-19 1 15,4-5 6-15,-10 7-6 16,3 0-1-16,-10 2 0 15,0 5 11-15,7 1-11 16,-7 3 0-16,-1 6-1 0,5 0-10 16,3 0-10-16,6 0 7 15,-3 9 2-15,-3 7-20 16,-7 2 26-16,0-4-26 16,10 1-2-16,-17-10 14 15,7-2-18-15,-7-3 19 16,7 0 18-16,7 0 1 15,-8-6 14-15,12-14-14 16,-5 1 0-16,-6 1-3 16,0 7 6-16,3 2-3 15,-3 3 4-15,-7 4 4 16,0 2-13-16,7 0 5 0,7 0-15 16,-7 0 10-16,17 11-5 15,-10 4 7-15,-1-5-19 16,11 0-40-16,4-8 41 15,-4-2-3-15,7 0 24 16,-17 0-6-16,-7-8 13 16,-1-10 7-16,-6 4 36 15,0-3-7-15,0-1 27 16,0 8-19-16,0-2 8 16,0 6 13-16,0 6-31 15,0-2 0-15,0 2-24 16,0 0-14-16,0 0-6 15,0 28-12-15,0 12 15 0,0 11-4 16,0 9 9 0,0 0-5-16,0 1 0 0,0-7 10 15,0-8-15-15,14-18 5 16,-3-10 0-16,-11-10-5 16,0-8 15-16,0 0-10 15,0-6 30-15,0-28-29 16,0-12 13-16,0-16-13 15,-11-7 5-15,11-2 14 16,0-4-16-16,0 9 4 16,0 3-8-16,0 12 11 15,0 8-7-15,0 14-4 16,0 12 0-16,0 11-6 16,0 6-3-16,31 0 3 0,7 3-1 15,7 23-14 1,-7 3 17-16,-4 2-3 0,-10 7 4 15,-10-2-10-15,-7-4 7 16,-7 2-13-16,0-8-40 16,-45 0-89-16,-20-1-49 15,-1-5-207-15</inkml:trace>
  <inkml:trace contextRef="#ctx0" brushRef="#br0" timeOffset="39643">5587 7696 655 0,'0'0'81'0,"0"0"22"15,0 0-24-15,0 0-13 16,0 0-48-16,0 0-10 16,-20-6-9-16,65 6 4 15,13-3-3-15,0-1 6 16,-6 4-6-16,-14 0-13 0,-14 0-101 16,-17 4-81-16,-7 13-62 15</inkml:trace>
  <inkml:trace contextRef="#ctx0" brushRef="#br0" timeOffset="39774">5587 7696 258 0,'-6'177'205'0,"6"-177"-96"16,24 0 36-16,10 0-25 16,4-3-77-16,13-3-22 15,11-2-21-15,4-1-21 16,9 4-159-16,-16-4-407 0</inkml:trace>
  <inkml:trace contextRef="#ctx0" brushRef="#br0" timeOffset="40852">6227 7595 549 0,'0'0'139'0,"0"0"-55"16,0 0-34-16,0 0 38 16,0 0-56-16,0 0-18 15,199-37 10-15,-199 80-23 0,0 17 20 16,-44 9 3 0,-22 0-16-16,-9-6 28 0,16-10-20 15,21-13-11-15,18-12 8 16,20-15-5-16,0-8-8 15,0-5 0-15,7 0 5 16,37 0 8-16,29 0 34 16,9-8-22-16,8-18-17 15,-25 3-8-15,-20 4-150 16,-32 1-264-16</inkml:trace>
  <inkml:trace contextRef="#ctx0" brushRef="#br0" timeOffset="115503">1296 8768 824 0,'0'0'121'16,"0"0"-24"-16,0 0 47 16,0 0-21-16,0 0-14 15,0 0-6-15,0 0-49 16,0 0-6-16,128-49-3 16,102-39-19-16,97-32 21 15,78-20-23-15,56-15-2 16,27-7 8-16,7 4-29 15,-20 9 16-15,-66 17-13 16,-62 24 0-16,-72 17 22 16,-51 19-15-16,-45 15-2 15,-49 14 6-15,-40 8-11 16,-21 15 12-16,-35 4-11 0,-3 4-2 16,-17 3 4-16,-7 7-4 15,-7 2-3-15,0 0 3 16,0-3 8-16,0 3-8 15,0 0-3-15,0 0-18 16,0 0 5-16,0 0-43 16,0 0-8-16,0 0 0 15,0 0-18-15,0 0 22 16,0-3-14-16,0 3-52 16,-7 0-46-16,-21 0-77 15,-3 0-137-15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9:42.08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 1320 236 0,'0'0'92'16,"0"0"3"-16,-20-168-36 16,20 99-33-16,0 6-26 15,0 0 0-15,0 6-6 16,0 3 9-16,0-1-3 16,0 4 10-16,0 2 10 15,0-2 0-15,0-1-15 16,0-2-3-16,0-6 1 15,7-3-3-15,-1-3-7 0,1-2-9 16,-7 5-14 0,0 5 21-16,0 10-2 0,0 9 10 15,0 10-4-15,0 5-34 16,0 8-233-16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0:22.28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134 58 729 0,'0'0'255'0,"0"0"-36"16,0 0-66-16,0 0-33 15,0 0-48-15,0 0-28 16,0 0 4-16,-20-57-37 16,13 57 12-16,-7 0-20 15,-3 0 5-15,-4 2-11 16,-3 18 3-16,10 9 0 16,1 5-5-16,13 1 0 15,0-1 2-15,13 1-3 16,46-9-1-16,10-10 3 15,-4-7-2-15,-7-9 6 0,-6 0 0 16,-14 0 5-16,-7 0-3 16,-18-18 3-16,-6-4-1 15,-7-1 12-15,0-3-7 16,0-2-7-16,-20 2 6 16,-18 4-7-16,0 2-2 15,10 11-1-15,4 3-53 16,24 6-46-16,0 0-144 15,14 11-249-15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0:23.49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8 825 0,'0'0'148'0,"0"0"-26"16,0 0 0-16,0 0-41 15,0 0-50-15,0 0-26 16,96-14 2-16,-58 20-7 16,7 14 0-16,-8 5 0 15,-9 1-7-15,-11 2 5 16,-10 0-4-16,-7 1-5 15,0 0 2-15,-24 0 9 16,-10-6 0-16,-4-8 3 0,14-5-12 16,17-7 7-16,7-3 2 15,0 3 0-15,0-3 6 16,0 0-12-16,0 2 1 16,17 2 5-16,4 2 7 15,10 0-6-15,3 2 2 16,-3 0-1-16,0 4 4 15,7-1-4-15,-18 4-2 16,1-1 0-16,-4-3-1 16,-17 1 0-16,0-4-4 15,0 1-1-15,0 0 4 16,-38-4 1-16,-13 1 1 16,-8-3-92-16,8 0-60 0,13-1-144 15,14 4-377-15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0:23.97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21 940 0,'0'0'209'16,"0"0"-33"-16,0 0-63 15,0 0-20-15,0 0-45 16,0 0-38-16,0-22-4 16,0 32-6-16,0 16 0 15,0 11-4-15,0 9 10 16,17 0-6-16,4-6 0 15,3-2 0-15,10-10-1 16,4-8 1-16,7-5 0 16,-7-13 0-16,-1-2 6 0,8 0-6 15,-17 0 5 1,3-12-5-16,-18-7 16 0,5-1-14 16,-12 2 21-16,-6 4 3 15,0 3-18-15,0 4 21 16,0 7-23-16,0 0-3 15,0 0-6-15,0 0 0 16,-6 12 0-16,6 14-4 16,0 11 2-16,-11-3-32 15,11 1-48-15,-7-4-108 16,7-2-187-16,0-9-492 16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0:25.2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39 26 786 0,'0'0'275'0,"0"0"-88"15,0 0-35-15,0 0-47 16,0 0-59-16,0 0-7 15,7-26-27-15,-7 26-9 16,0 23-6-16,-14 11-3 16,7 14 6-16,-10 1 4 15,17-6 6-15,0 0-12 16,0-8 2-16,7-4 0 16,30-9-2-16,8-7 2 15,7-6 0-15,6-6 1 16,-13-3 6-16,-14 0 1 15,-17 0-8-15,-8-3 1 0,5-6 18 16,-11-6-13-16,0-1 2 16,-38 1-5-16,-21-2 0 15,-2 8-6-15,2 9-6 16,14 0-76-16,1 4-72 16,37 18-139-16,7-1-274 15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0:25.6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0 692 0,'0'0'206'0,"0"0"-142"16,0 0 86-16,0 0-54 16,0 0-60-16,0 0-17 15,121 0 1-15,-77 7 20 16,8-2-1-16,-25 3-15 15,-3 5 16-15,-10-3-30 0,-7 4 2 16,0 10 5 0,-7 1-16-16,10 9 22 0,-10 4-10 15,0-4-3-15,0 0 12 16,0-2-22-16,0-6 2 16,0-4-2-16,0 2-10 15,0-6-99-15,0 1-148 16,0-5-355-16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0:26.13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149 67 940 0,'0'0'178'16,"0"0"-33"-16,0 0-27 16,0 0-61-16,0 0-23 15,0 0-30-15,-58-63 7 0,34 63-21 16,3 0 10-16,7 8 0 15,-10 16-5-15,17 7 11 16,7-2-6-16,0 2 0 16,0-2 2-16,7-1-3 15,24 1 1-15,-3-1 0 16,9 2 4-16,-6 1 0 16,-3 0-4-16,-4-3 0 15,-10-3 2-15,-7-1-4 16,-7-10 2-16,0-6 0 15,0-4-3-15,-14-4 7 16,-24 0-1-16,-14 0 3 16,22-12-6-16,2-2 18 15,28-6-6-15,0 0 11 16,0 0 8-16,21-8-26 0,30-5 7 16,1-1-12-16,17-3-14 15,-11 3-41-15,-13 6-83 16,-14 5-158-16,-18 4-260 15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0:24.4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 6 932 0,'0'0'154'0,"0"0"10"0,0 0-45 16,0 0-50 0,0 0-33-16,0 0-35 0,-7 14 9 15,7 3-10-15,0 0 0 16,0 9 23-16,7 2-14 15,14-2 4-15,-4 3 12 16,11 0-18-16,3-3 9 16,6-3-8-16,-2-3-7 15,-4 0 11-15,-11-4-10 16,-2-1-2-16,-5-3 0 16,-13-4 8-16,0-2-10 15,0-4 2-15,0 4-8 16,-7 0 4-16,-30 0 2 15,-22-4-45-15,1-2-78 0,-4 0-115 16,10 0-169-16</inkml:trace>
  <inkml:trace contextRef="#ctx0" brushRef="#br0" timeOffset="186">165 12 819 0,'0'0'222'0,"0"0"-53"16,0 0-58-16,0 0-47 15,0 0-57-15,0 0-5 16,162-15-2-16,-111 15-2 0,1 12-44 16,-7 2-205-1,-7-2-306-15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0:39.8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90 106 563 0,'0'0'233'16,"0"0"-105"-16,0 0-4 0,0 0 0 15,0 0-46 1,0 0-25-16,0 0-19 0,-90 14-31 16,121-14 19-16,21 0-17 15,20 0 10-15,35-14 26 16,-11-6-30-16,-17 3 10 15,-17 0-8-15,-28 8-10 16,-24 7 10-16,-10-2-12 16,0 4 3-16,0 0-6 15,0 0 2-15,0 0-1 16,-17 0-19-16,-3 0-30 16,-4 6 43-16,-4 3-8 15,11 2 3-15,3 3 7 16,-6 6-2-16,2 8 7 0,-2 7 0 15,6 6-2 1,-3 7 0-16,17 7 2 0,0 2 0 16,0-3-7-16,0-2 10 15,0-6-3-15,0-4 0 16,0-2 4-16,0-8-5 16,0-10 1-16,0-10 0 15,0-6-1-15,0-4 5 16,-14-2-4-16,0 0 8 15,-10 0-8-15,4-2 10 16,2-9-7-16,11-2-3 16,7 8 1-16,0-5 5 15,0 3-7-15,0-2 1 16,0-8-19-16,38 0 14 16,0-6 4-16,7 0 1 0,-18 6 1 15,4 0 7-15,-24 5-2 16,7 4 33-16,-4-6-19 15,-3 8 29-15,0 0-23 16,0 3-15-16,-7 3 19 16,0 0-28-16,0 0-1 15,7 0-1-15,0 0-22 16,10 20 16-16,3 6 5 16,4 3 2-16,-10-1-2 15,-7 5 8-15,7-8-7 0,-4-8 0 16,-3-6-13-1,0-8 8-15,-7-3-12 0,7 0 11 16,-7 0 2-16,7 0 8 16,0-3 6-16,-1-20-4 15,12-2 2-15,-5-4-4 16,1 6-4-16,-4 3 0 16,-3 11-7-16,0 3 11 15,0 6-4-15,-7 0 0 16,14 0-20-16,3 10 10 15,4 12 0-15,3 4-10 16,-4-1 6-16,4-4-16 16,-10-7-2-16,7-2 19 15,-4-7-1-15,-10-2 10 16,0-3 2-16,7 0 0 16,3-14 2-16,3-15 4 0,-13-3 14 15,7-5 29-15,-14 1-10 16,0-2 12-16,0 1-27 15,0 5-7-15,-14 10 12 16,-6 7-27-16,2 9 13 16,5 6-13-16,6 0-4 15,-7 0 3-15,-10 12-12 16,10 19 13-16,0 7 0 16,14-2-1-16,0-1-3 15,0-3-18-15,0-9-11 16,7-7 30-16,14-10-7 0,10-6 10 15,7 0 2-15,-11-8 0 16,4-21 1-16,-10-8 9 16,-4-3-10-16,-3-6 19 15,-7-5-8-15,-1-10 9 16,-6-1 0-16,0-8-20 16,0 8 7-16,0 13 8 15,0 15-14-15,0 17 17 16,-6 11 0-16,-1 6-13 15,0 0 0-15,7 0-7 16,-7 6-12-16,-3 35 2 16,10 18 10-16,0 16-2 15,0 2 2-15,37-3 0 0,22-8-10 16,-4-12 3 0,3-11-3-16,1-17-5 0,-8-9-7 15,1-9 16-15,-14-8-5 16,0 0 11-16,-18 0-5 15,4-22 11-15,-10-4-6 16,-7-12 0-16,-7-2 11 16,0-2-6-16,0-7-1 15,-7 13 2-15,-14 3 13 16,-3 13-15-16,11 12 4 16,-5 5 1-16,12 3 0 15,6 0-14-15,-7 0 5 0,0 31-13 16,0 13 4-1,7 7 9-15,0-2 0 0,7-4-4 16,31-8 5-16,-1-5-7 16,15-9 6-16,-18-9-7 15,18-8 3-15,-7-6-7 16,-1 0 7-16,-6 0 0 16,0-23 7-16,0-2-3 15,-24-2 0-15,-1-4 1 16,-13 0 0-16,0 5 1 15,0 0-2-15,0 6 0 16,-20 6 1-16,13 5-2 16,-10 1 1-16,17 5 0 15,0 3-7-15,0-3 11 16,0-1-4-16,0 2 0 0,0-3 7 16,-7 1-10-1,7-1 3-15,-7 3 0 0,0 2 0 16,7 0 6-16,0 0-6 15,0 0 0-15,0 0 1 16,0 0-7-16,0 0 3 16,0 7-10-16,0 22 9 15,21 9 4-15,10-1 0 16,0 3-1-16,13-6 10 16,-9-3-10-16,2-5 1 15,8-6 0-15,-14-3-1 16,-3-9 2-16,-11-3-1 0,-3-5 0 15,-8 0-65 1,-6 0-53-16,0-24-53 0,0-8-92 16,0-2 30-16,0-1-29 15,-6 1-27-15</inkml:trace>
  <inkml:trace contextRef="#ctx0" brushRef="#br0" timeOffset="161">2070 318 128 0,'0'0'231'0,"0"0"-23"15,0 0-23-15,0 0-5 16,0 0-30-16,0 0-20 15,-62-95-60-15,55 95-12 16,-6 17-37-16,-11 18-13 16,-4 8 13-16,4 6-18 15,10 2-3-15,-6 3 0 0,-4 6-20 16,-14 0-88 0,10-9-177-16,4-4-546 0</inkml:trace>
  <inkml:trace contextRef="#ctx0" brushRef="#br0" timeOffset="427">726 970 576 0,'0'0'382'0,"0"0"-250"16,0 0-5-1,0 0-32-15,0 0-64 0,0 0-30 16,185-24 40-16,-20-4-22 16,35-3 9-16,16-7 0 15,-33 7-26-15,-42 8 7 16,-59 11-9-16,-44 10-4 16,-38 2-4-16,0 0-152 15,-45 14-89-15,-44 22-93 16</inkml:trace>
  <inkml:trace contextRef="#ctx0" brushRef="#br0" timeOffset="623">808 1158 387 0,'0'0'384'0,"0"0"-245"16,0 0-29-16,0 0 24 15,237-16 38-15,-58-19-57 16,21-2-17-16,-15-3-45 15,-37 6-41-15,-51 8-1 16,-53 17-11-16,-44 6-16 16,0 3-119-16,-51 3-313 15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0:22.56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272 297 4 0,'0'0'1053'0,"0"0"-872"0,0 0-10 15,0 0-56-15,0 0-50 16,0 0-25-16,0-45-39 16,0 50-2-16,0 19-4 15,0 7 5-15,0 11 1 16,14 5-1-16,-7-5 0 15,-7 1 1-15,7-3 0 16,-7-5-2-16,0-4-32 0,0-5-93 16,0-6-163-16,0-5-331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00:59.92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66 301 0,'0'0'424'0,"0"0"-237"16,0 0-6-16,0 0-26 16,0 0-39-16,0 0-20 15,24-66-53-15,-17 66-10 16,0 0-7-16,0 0-22 0,0 0 3 15,-7 23-7 1,6 25 0-16,5 18 12 0,-4 11-9 16,6 10 11-16,1 7 5 15,10 11-17 1,-3 13 17-16,17 13-18 0,-7 9 3 16,13 4 5-16,-16-8-4 15,3-1-5-15,-11 2 0 16,4-5 14-16,4 5-16 15,-4-8 2-15,-10 0 0 16,-7-1-1-16,-1 4 5 16,5 2-4-16,-4-3 7 15,0-7 0-15,-1-4 10 0,1-5-13 16,17 3-2 0,-17 4 11-16,14-3-9 0,-4-1 0 15,-3-13-4-15,0-5 9 16,3-5 1-16,-10-2-10 15,6 1 1-15,-13 1 4 16,7-3-1-16,-7-4-4 16,0-2 0-16,0 0 12 15,0-3-10-15,0-5-2 16,0-6 0-16,0 0-1 16,0-3 10-16,0-2-9 15,0-3 0-15,0 3 9 16,0-7-11-16,0 0 2 15,17-3 0-15,-10-2-6 0,0-9 11 16,0-7-5-16,0-7 0 16,0-3 8-16,0-7-10 15,3-1 2-15,-10-8 0 16,7-4-8-16,-7-3 14 16,7-4-6-16,-7-2 0 15,0 0 8-15,0 0-12 16,0 0 4-16,0 0 0 15,0 0 0-15,0 0 4 16,0 0-4-16,0 0 0 16,0 0 5-16,7 0-11 15,-7 0 6-15,0 0 0 16,13 0-12-16,11 0 8 16,21-2 4-16,14-10 0 0,6 1 5 15,4 6-13-15,13-4 5 16,4 3-5-16,4-2-1 15,6 3-3-15,17 0 3 16,4 3-6-16,10 2-13 16,14 0 24-16,21 0-9 15,10 0 12-15,-4 17-10 16,11 3 11-16,-7 0 0 16,4-6 0-16,16-6 2 15,11-2-11-15,3-6 9 16,-13 0 0-16,-21 0-4 0,-24 4 16 15,-25-2-12 1,-9 4 0-16,-18 0 5 0,0 2-11 16,-6-2 6-16,-11 0 0 15,-4 3-3-15,-16-7 9 16,-14 1-6-16,-8-3 0 16,-23 3 5-16,0-3-8 15,-14 3 3-15,0-3 0 16,0 0-5-16,0 0 13 15,0 0-8-15,0 0 0 16,10 0 5-16,-10 0-8 16,0 0 7-16,7 0-4 15,7-11 15-15,0-18-9 0,3-9-2 16,-10-1 2 0,0-10-1-16,-7-8 11 0,0-11-12 15,0-10-4-15,-7-8 4 16,-24-2 6-16,3-7-9 15,-3-2-1-15,11-3 4 16,9-5-9-16,11-5 5 16,0-1 0-16,0-12 0 15,0-8 9-15,0-10-9 16,0-1 0-16,0-7 3 16,0-5-8-16,0-6 5 15,0 2 0-15,0 6-2 16,0 12 9-16,-6 4-8 15,6-2 1-15,0 1 0 0,0 0-3 32,0 2 3-32,-7 8 0 15,-7 2 0-15,-17 3 9 16,10-1-9-16,-10 5 0 0,0 1 1 0,11 3-4 16,-1 5 3-16,4-2 0 15,10 1-2-15,7 14 11 16,-7 4-9-16,7 10 0 15,0 7 0-15,0 4-2 16,0 2 2-16,0 5 0 16,0-4-1-16,0 5 11 15,0 4-10-15,0 7 0 16,0 18 0-16,0 8-4 0,0 12 4 16,0 5 0-1,0 4-4-15,0 1 9 0,0 2-11 16,0-1 6-16,0 0-41 15,-7 3 0-15,-30 0-71 16,-8 42-78-16,-14 25-138 16,-9 21-695-16</inkml:trace>
  <inkml:trace contextRef="#ctx0" brushRef="#br0" timeOffset="153861">1929 1658 628 0,'0'0'160'0,"0"0"-37"0,0 0 25 15,0 0-42-15,0 0-3 16,0 0-22-16,7-8-35 16,20-23-11-16,4-9-34 15,14-3-1-15,0 5 10 16,-1 1 3-16,-16 9-7 15,-11 10 1-15,-10 7-1 16,0 8 15-16,-7 3-19 16,0 0-2-16,0 9 0 15,0 34-26-15,0 20 26 0,0 14 0 16,0-3 0-16,7-2-2 16,10-10 2-1,3-7 0-15,1-11 0 0,-11-14 11 16,4-10-13-16,-14-8 2 15,0-6 0-15,0-3-10 16,0-3 6-16,-24 0 4 16,-10 0 6-16,3 0-6 15,0 0 21-15,24 0-20 16,7 0 4-16,0 0 1 16,0 0-4-16,0 0-2 15,38-9 0-15,20-10-24 16,32 3 21-16,-1 2-18 0,-13 6-56 15,-11 8-38 1,-20 0-104-16,-25 0-129 0</inkml:trace>
  <inkml:trace contextRef="#ctx0" brushRef="#br0" timeOffset="154231">646 2457 518 0,'0'0'207'0,"0"0"-81"16,0 0-15-16,0 0-22 15,0 0-29-15,0 0-48 16,296 0 58-16,-72-24 48 15,64-5-31-15,67-7-21 16,47-7-12-16,-3 0-33 16,-21 3 9-16,-76 11-22 15,-40 9-6-15,-63 8 8 16,-30 4 1-16,-18 2-11 16,-34 3 0-16,-14 3 7 15,-27 0-5-15,-25 0-2 0,-20 0-10 16,-24 0 6-1,-7 3-104-15,-69 20-137 0,-54 15 21 16</inkml:trace>
  <inkml:trace contextRef="#ctx0" brushRef="#br0" timeOffset="154617">2025 2870 942 0,'0'0'162'0,"0"0"-67"0,0 0 10 16,0 0-16-16,289-85-62 16,-217 85 11-16,-3 0-38 15,-24 0 4-15,-18 26-10 16,-3 5-1-16,-24 9 7 15,0 12 0-15,-31 9 2 16,-51 6 4-16,-8-4-6 16,18-14 0-16,14-18-8 15,27-19 15-15,17-12-7 16,14 0 1-16,0 0 12 16,21 0-10-16,37 0-3 15,31-4 0-15,32-12 14 16,20-10-6-16,7 0-9 0,-21 6 1 15,-31 15-114 1,-37 5-117-16,-39 5-333 0</inkml:trace>
  <inkml:trace contextRef="#ctx0" brushRef="#br0" timeOffset="154994">777 4140 677 0,'0'0'357'0,"0"0"-222"15,0 0-17-15,0 0-10 16,0 0-44-16,0 0-63 15,371-23 37-15,-127 3 3 16,62-8-17-16,28-5 15 16,6 0-39-16,15-2 18 15,-12 4-18-15,-19 3 5 16,-18 2-11-16,-55 9 6 16,-45 8 0-16,-55 9 4 15,-48 0 7-15,-30 0-11 16,-29 0 0-16,-13 0 3 15,-24 0-17-15,-7 0 1 0,-21 9-116 16,-54 8-190-16,-35 15-284 16</inkml:trace>
  <inkml:trace contextRef="#ctx0" brushRef="#br0" timeOffset="155489">2156 4511 829 0,'0'0'167'0,"0"0"-107"0,0 0 37 16,0 0-23-16,268-48-8 15,-210 48-41-15,4 0-17 16,-20 0 16-16,2 15-24 15,-6 2 0-15,-14-1 0 16,-17-1 0-16,-7 5-3 16,0 0-9-16,-31 6 7 15,-27-1-13-15,-1-1 8 16,8-10-15-16,13-6 21 16,24-8-16-16,14 0 19 15,0 0-4-15,0 0 10 16,21 0-12-16,23 0 18 0,1 0-11 15,7 0 19-15,-1 0-16 16,-6 0 20-16,0 0-6 16,-14 6-17-16,-4 8 4 15,4 7-4-15,-17-5 0 16,-7 2 0-16,-7 2 6 16,0-3-8-16,-14 0 4 15,-51 3 8-15,-42-6 19 16,-17-2-29-16,-10-12-42 15,7 0-37-15,31 0-81 16,23 0-61-16,22-15-318 16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0:22.96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654 319 830 0,'0'0'147'16,"0"0"-68"-16,0 0-31 16,0 0-29-16,0 0-5 15,0 0 12-15,141 88-19 16,-128-50 8-16,-13-1-8 16,0 3-6-16,0-1 13 15,-27-4-10-15,-4-9 2 16,10-9 4-16,4-12-1 0,17-1-9 15,0-4 0-15,0 0 6 16,0 0 9-16,10 0-13 16,18 0 0-16,23 0 14 15,25 0-16-15,20-14-115 16,8-15-213-16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3:03.26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736 439 149 0,'0'0'42'16,"0"0"-7"-16,0 0 8 15,0 0 2-15,0 0-45 16,0 0-34-16,0 0-91 15</inkml:trace>
  <inkml:trace contextRef="#ctx0" brushRef="#br0" timeOffset="184335">0 33 488 0,'0'0'143'15,"0"0"-19"-15,0 0 9 16,0 0-58-16,0 0-19 16,0 0-18-16,0-15-31 15,0 15-3-15,0 0-4 16,0 0-8-16,0 0-81 0,0 10-163 16,0 10-410-16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7:00.71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770 274 415 0,'0'0'150'0,"0"0"-50"16,0 0 52-16,-134-149-69 16,83 111-15-16,13 4 8 15,-7 11-31-15,1 9 20 16,-8 6-22-16,0 8-19 15,1 0-7-15,-1 0-12 16,1 14 2-16,-1 20-7 16,7 15 4-16,8 20-11 15,16 16 7-15,-3 24 0 16,17 5-5-16,-7 12 14 0,14 0-9 16,0 0 0-1,0 2 6-15,21-8-11 0,30-8 5 16,18-12 0-16,17-15-4 15,10-12 7-15,11-22-3 16,-4-17 0-16,-13-20-6 16,-11-14-1-16,-11 0 4 15,5-17 3-15,-11-32 4 16,-4-19-3-16,7-23 17 16,-6-18 21-16,-21-14-21 15,-14-17 18-15,-24-12 2 16,0-5-8-16,-45 4-16 15,-14 26-5-15,-9 24-9 16,-4 32 0-16,-18 24-1 16,1 19 1-16,6 20-75 0,1 8-47 15,30 0-52-15,18 20-99 16,23 17-120-16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7:01.68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57 125 593 0,'0'0'223'15,"0"0"-133"-15,0 0 10 16,0 0 22-16,0 0-52 16,0 0-25-16,-52-65 17 15,52 65-34-15,0 0-6 16,0 0-13-16,0 0-2 15,0 0-14-15,0 0 0 16,0 20 3-16,0 9-7 16,0 2 22-16,0-9-11 15,0-4 0-15,0 0 1 0,0-10 0 16,14 2-1-16,17-3 0 16,0-7 3-16,3 0 4 15,11 0-5-15,0 0-2 16,-1 0 7-16,1 0-5 15,-14 0-2-15,-4 0 0 16,4-3 0-16,-10-3 6 16,3 3-6-16,-3-2 0 15,-4-1 5-15,4 4 3 16,-8-2-7-16,4-2 0 16,-10 4 13-16,0-7-11 15,-7-2 10-15,0-4 2 0,0-2-12 16,0-4 1-16,0 2-4 15,0-8-72-15,-7 6-53 16,0-5-182-16,-17 6-346 16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7:15.73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220 85 502 0,'0'0'202'15,"0"0"-54"-15,0 0-48 16,0 0 14-16,0 0-16 16,0 0-23-16,38-85 1 0,-38 85-49 15,0 0-15-15,0 0-12 16,7 28-13-16,17 22 13 16,-3 12 2-16,-4 9 9 15,-3 4-5-15,-7 2-6 16,-1-1 0-16,1-4-1 15,4-11 10-15,-4-15-9 16,-1-18 0-16,1-8 9 16,0-15-15-16,-7-1 7 15,0-2-1-15,0-2 32 16,0 0-31-16,0-11 70 16,0-29 0-16,0-14-69 0,-14-12 15 15,-10-1-17 1,4 3 0-16,-11 1 1 0,10 8 13 15,-3 18-13-15,10 10-1 16,1 20 9-16,6 7-13 16,7 0 4-16,-11 0-13 15,-16 0 3-15,-4 25-1 16,-14 13 11-16,1 7 0 16,16-7 6-16,4-7-14 15,10-9 8-15,7-7 0 16,7-9-8-16,0-6 9 15,0 0-1-15,0 0 0 16,0 0 6-16,0 0-14 16,0-11 8-16,0-21 0 15,0-7-8-15,14-5 12 0,-7 7-4 16,10 14 0-16,-10 6 10 16,0 5-22-16,0 7 12 15,-7 1 0-15,0 4-11 16,14 0 5-16,16 0-4 15,1 18 7-15,14 11-9 16,-4-1 1-16,4 1 11 16,0-3 0-16,-14-6-6 15,7-6 14-15,-11 0-8 16,-3-6 0-16,-3-1-33 16,-4-2-69-16,-17-2-102 15,0 3-154-15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7:24.74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308 389 299 0,'0'0'376'0,"0"0"-258"16,0 0-6-16,0 0-22 16,0 0-9-16,0 0-2 15,0 0-38-15,0 0 7 16,0-18-8-16,0 18-28 16,0 0 28-16,0 0-26 15,0 0-1-15,0 0 7 16,0 0-17-16,0 0 1 15,0 0-4-15,0 0 2 16,0 0-10-16,0 0 4 0,0 0-7 16,0 6 9-1,0 17-4-15,0 2 6 0,0-5 1 16,0-8 9-16,0-4-12 16,0-5 2-16,0-3 0 15,0 0-1-15,0 4 3 16,0-4-2-16,0 0 3 15,0 0 7-15,0 0 2 16,0 0-9-16,0 0 1 16,0 0 6-16,0 0-6 15,0 0-4-15,0 0 0 16,0 0 6-16,0 0-14 16,0 0 3-16,0 0-15 15,14 0 9-15,10 0-10 16,-3 0 18-16,3-7 2 0,-10 5-17 15,3-1 12 1,-3 0-2-16,-1-5 7 0,-6-2-15 16,10 0 26-16,-10-2-10 15,0 6 0-15,-7 4 4 16,0-2 5-16,0 2-7 16,0 2-1-16,0 0 20 15,0 0-19-15,0 0 3 16,0 0-5-16,0 0-22 15,0 0 20-15,0 0-17 16,0 12 16-16,0 7-5 16,0 1 14-16,0 0-6 0,0 0 0 15,0-3-10 1,0-2-7-16,0-1-83 0,0-5-50 16,0-3-50-16,0-6-208 15</inkml:trace>
  <inkml:trace contextRef="#ctx0" brushRef="#br0" timeOffset="438">270 48 589 0,'0'0'148'15,"0"0"-50"-15,0 0-14 0,0 0 7 16,0 0-45-16,0 0-29 16,-226 40-17-16,201 15 7 15,12 4-7-15,13 11 0 16,0 1 0-16,0 6 5 16,0-3 0-16,27-4-6 15,28-8 1-15,4-11-8 16,6-11 6-16,11-14-9 15,-11-9 11-15,4-14-6 16,-11-3 12-16,-6 0-3 16,-8-26 9-16,-6-16 0 15,-17-5 53-15,0-4 21 0,-21-3-11 16,0-6-7-16,0-6-23 16,-21 1-7-16,-31-4-16 15,-6 5-18-15,-11 10 15 16,4 0-19-16,6 11-4 15,-3 9 1-15,18 8-72 16,3 21-58-16,10 5-62 16,0 14-100-16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7:42.3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35 9 540 0,'0'0'122'16,"0"0"-67"-16,0 0-10 15,0 0 9-15,0 0-19 0,0 0-14 16,0 0 17 0,0 0-18-16,106 14 76 0,-47-11-37 15,13-3-29-15,-3 2 23 16,-11-2-25-16,0 3-8 15,-20-3 15-15,-7 4-32 16,-10-4 14-16,-21 0-4 16,0 0-8-16,0 0 9 15,0 0-7-15,0 0 3 16,0 0 32-16,0 0-33 0,-45 0 9 16,-13 0-3-1,-25 0-13-15,-6 0 14 0,10 0-16 16,3 5 0-16,24-2-1 15,15 0 7-15,16 0-6 16,14 0 0-16,7-3-3 16,0 0-2-16,0 0 4 15,0 0 1-15,14 0-13 16,37 0 16-16,8 0-3 16,30 0 8-16,1 0-2 15,-1 0 9-15,1-6-11 16,-18-3 2-16,-21 3 17 15,-27 3-19-15,-17 1 5 16,-7 2-9-16,0 0 6 16,0 0 0-16,0 0-6 0,-20-3 0 15,-42 1 10 1,-10 2-3-16,-32 0-7 0,15 0 0 16,6 0 6-16,25 0-14 15,20 0 8-15,24 2 0 16,14 1-5-16,0-3 10 15,0 0-5-15,0 0 0 16,35 0-6-16,47 0 0 16,39 0 2-16,27 0 4 15,-1-3-2-15,-23-5 11 16,-34 2-9-16,-39 6 0 16,-34 0 8-16,-10 0-4 0,-7 0-4 15,0 0 0 1,0 0 11-16,0 0-1 0,-24 0-8 15,-34 0-2-15,-15 0 8 16,-23 0-12-16,7 0 4 16,6 2 0-16,18 2 0 15,13 2 5-15,21-4-5 16,25-2 0-16,6 0 4 16,0 0-11-16,0 0 7 15,37 0 0-15,42 0-13 16,25 0 18-16,30 0-5 15,-7 0 4-15,-17 0 2 16,-28 0 4-16,-23 0-10 16,-28 0 1-16,-24 0 12 15,-7 0-4-15,0 0-8 0,0 0 7 16,0 0-3-16,-31 0 13 16,-28 0-18-16,-30 0 0 15,-21 0 1-15,-10 0 6 16,16 0-7-16,15 0 0 15,24 0 7-15,34 0-13 16,24 0 6-16,7 0 0 16,0 0-10-16,14 0 4 15,30 0 6-15,32 0-3 16,-11 0 7-16,11 0-6 16,-18 0 2-16,-6 0 0 15,-21 0 3-15,0 0 2 0,-24 0-5 16,-7 0 0-16,0 0 10 15,0 0-9-15,0 0-1 16,-24 0-13-16,-14 0 3 16,-7 0-105-16,11 0-45 15,-11 0-109-15,21 17-94 16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8:05.11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20 618 0,'0'0'218'0,"0"0"-92"15,0 0 5-15,0 0-41 0,0 0-42 16,0 0-9-16,0 0-26 15,75-17 10-15,-54 14-11 16,3 3-5-16,-10 0 0 16,7 0-5-16,-4 0-2 15,-4 0 0-15,-6 0-8 16,-7 3 5-16,0 18-7 16,0 7 10-16,0 0-4 15,-13 1 8-15,-11-7-4 16,3-7 0-16,14-6 1 15,7-4-5-15,0-5 4 16,0 3 0-16,0-3 5 0,0 0-4 16,0 3-1-16,7-3 0 15,20 0 4-15,28 0-4 16,-3 0 0-16,-7 0 0 16,-11 0-4-16,4 7 4 15,-7 3 0-15,-11 7 0 16,-2 0-11-16,-11 4 10 15,-7 2-11-15,0 2 12 16,0-5-5-16,-38 3 10 16,-21-11-3-16,-3-4 4 15,-3-8-3-15,0 0-6 16,20 0 3-16,7 0-53 16,24 0-37-16,14-15-74 0,14-7-164 15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8:05.91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82 143 546 0,'0'0'242'15,"0"0"-62"-15,0 0-36 16,0 0-30-16,0 0-37 15,0 0-37-15,0-8-13 16,0 8-5-16,0 0-12 0,0 0 7 16,0 0-14-16,0 0 2 15,0 0-2-15,0 0-3 16,0 0 0-16,0 0-1 16,0 0 3-16,7 8-2 15,0 10 0-15,17 1 1 16,7 5 1-16,-4-2 2 15,11 4-3-15,0-3 4 16,-4 3 0-16,-3-1-3 16,-7-1-2-16,-10-5 0 15,-7-4-3-15,0-4 3 16,-7-3 0-16,0-4-1 16,0-4 4-16,0 2-3 0,-14 1 0 15,-31-3 3 1,-6 0 12-16,-8 0-15 0,-2 0-19 15,2-5-76-15,7-7-129 16,22-6-118-16</inkml:trace>
  <inkml:trace contextRef="#ctx0" brushRef="#br0" timeOffset="114">82 143 703 0</inkml:trace>
  <inkml:trace contextRef="#ctx0" brushRef="#br0" timeOffset="194">82 143 703 0,'96'-120'199'0,"-65"111"-59"0,7 7-60 0,14-1-33 0,-1 3-46 0,8 0 1 0,-8 0 1 16,-6 0-3-16,-7 0-33 16,-18 14-127-16,-20 7-171 15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9:06.42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42 534 0,'0'0'176'0,"0"0"0"16,0 0-49-16,0 0-7 15,0 0-15-15,0 0-51 16,0 0-12-16,0-42-34 16,0 42-8-16,0 0 0 0,0 18-19 15,0 14 19 1,6 7 4-16,15-3-2 0,-4-5 3 16,11-8-5-16,3-6 4 15,13-5-9-15,1-10-11 16,7-2-3-16,-8 0 10 15,1 0 4-15,-24-2 5 16,3-13 5-16,-17 4-3 16,0-4 12-16,-7 10 0 15,0-1 19-15,0 6 10 16,0 0-31-16,0 0-5 16,0 0-7-16,0 0-22 15,0 20 11-15,6 12 3 16,8 7 8-16,10 1 0 0,-3-5-1 15,3 2-65-15,3-5-92 16,4-4-113-16,0-2-344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0:59.66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110 426 502 0,'0'0'202'16,"0"0"-50"-16,0 0-61 16,0 0-3-16,0 0-16 15,0 0-46-15,0 0 5 16,-7-14-31-16,7 45 5 0,7 19 41 15,0 11 28-15,-7 11-45 16,0 9 9-16,0 4-26 16,0 6 13-16,0 6-16 15,0 6-9-15,0 9 14 16,0 11-8-16,0 8-4 16,0 8 10-16,0 5-7 15,0 13 10-15,0-2-8 16,0 0-6-16,0-9 13 15,7-6-8-15,31-12 4 16,0-2 33-16,-1-9-41 16,-9-3 22-16,-4-3-24 0,-24 7 0 15,0 8 5 1,0 9-1-16,-14 13-4 0,-24 6 4 16,7 4 6-16,-6-13-7 15,9-2-3-15,4-3 0 16,17-2 5-16,7-1 2 15,0-8-7-15,0 2 0 16,0-5 10-16,7-5-7 16,17 4-3-16,-10-11 0 15,17 1-5-15,-11-4 14 16,5-5-9-16,-12-1 0 16,-6-5 6-16,0-3-8 15,-7 1 2-15,0-9 0 16,0-6-3-16,0-12 7 15,0-8-4-15,0-9 0 0,0-5 5 16,-14-9-6-16,14-11 1 16,-7-4 0-16,1-8-6 15,6-2 10-15,0-7-4 16,0-2 0-16,0-6 11 16,0 2-20-16,0-2 9 15,0 0 0-15,0 0-4 16,0 0 10-16,0 0-6 15,0 0 0-15,0 0 5 16,0 0-11-16,0 0 6 16,0 0 0-16,0 0-9 15,6 0 1-15,46 0 8 0,13 0 0 16,25 0 10-16,-1 0-15 16,7 0 5-16,8 0 0 15,-1 12-11-15,17 2 5 16,7 0 5-16,11 7-1 15,27 5-2-15,14 2-6 16,13 7 10-16,8-4 0 16,13-4-6-16,-10 1 11 15,-11-10-5-15,-6 0 0 16,-31 0 7-16,-14-1-12 16,-38-3 5-16,-21 0 0 15,-23-2-12-15,-8-6 15 0,-13-4-3 16,-10 1 0-16,-4-3 7 15,-17 0-14-15,-7 0 7 16,0 0 0-16,0 0-4 16,0 0 10-16,6 0-6 15,-6 0 0-15,7 0 2 16,17 0-7-16,4 0 5 16,10-9 0-16,-1-5-6 15,-6 3 7-15,-17-4-1 16,0 1 0-16,-7-1 5 15,3-7-9-15,4 0 4 16,-14-11 0-16,0-1-3 16,0-9 8-16,0-2-5 0,0-4 0 15,0 1 7-15,0-4-12 16,0-2 5-16,0-6 0 16,-7-10-3-16,0-1 9 15,-10-3-6-15,3-9 0 16,0-6 5-16,-10-5-6 15,-3 0 1-15,3-6 0 16,10-6 3-16,-3-4 2 16,10-9-5-16,7 5 0 15,0 0 8-15,0 5-14 16,0 1 6-16,-7 1 0 16,7 2-3-16,-14 0 8 0,14-5-5 15,-7-4 0-15,1 3 5 16,6-3-9-1,-18-4 4-15,18-5 0 0,0-9-5 16,-6-2 9-16,6 3-4 16,0 8 0-16,-7 12 6 15,-7 4-9-15,-3 5 3 16,3 1 0-16,7 2-8 16,-17-1 13-16,10-1-5 15,0 4 0-15,8-1 10 16,-5 5-17-16,-2-2 7 15,6-5 0-15,0-3-5 16,0 6 11-16,-3-1-6 16,3 13 0-16,0 4 5 15,7 5-10-15,-7 4 5 0,0 4 0 16,7 5-7-16,0-3 15 16,0 6-8-16,0-3 0 15,0 0 5-15,0 3-14 16,21-6 9-16,-4 1 0 15,-3-1-8-15,-1-6 18 16,-6 3-10-16,4 4 0 16,-5 5 5-16,1 3-11 15,-7-3 6-15,7 2 0 16,-7 7-7-16,0 4 14 16,0 0-7-16,0 8 0 15,0 4 6-15,0-6-13 0,-14 5 7 16,8-7 0-16,-5 2-5 15,4 7 12-15,1-3-7 16,-1 5 0-16,7 4 6 16,0 2-12-16,0 3 6 15,-7 9 0-15,7 2-6 16,0 7 13-16,0 5-7 16,0 0 0-16,0 0-4 15,0 0-7-15,0 0 5 16,0 11-22-16,0 27 24 15,0 10-71-15,0 12-82 16,0 0-125-16,-17-6-195 16</inkml:trace>
  <inkml:trace contextRef="#ctx0" brushRef="#br0" timeOffset="1627">757 7971 685 0,'0'0'150'15,"0"0"-26"-15,0 0 46 16,0 0-57-16,0 0-34 16,0 0-8-16,192-175-18 15,-127 118-32-15,18-6 7 16,-18-1-17-16,-6 2 12 15,-4 7-13-15,-28 11-6 16,-20 9 9-16,-7 12-11 16,0 10-2-16,-27 3 0 0,-11 8 0 15,-14 2-3-15,8 0 0 16,13 12-5-16,10 24 6 16,14 13-22-16,7 2 3 15,0 6 17-15,28-2-26 16,33-1 15-16,-2 1-1 15,-1-10 9-15,-13-2 2 16,7-10 5-16,-21 0 0 16,-11-5-5-16,-13-5 2 15,-7 0 1-15,0-3-1 16,-21-4 3-16,-37-6 1 16,-24-8-1-16,-1-2 1 15,0 0-4-15,11 0-1 0,21-14-24 16,13-2-48-16,31-5-8 15,7-11 15-15,45-19-77 16,51-18 17-16,38-10-342 16</inkml:trace>
  <inkml:trace contextRef="#ctx0" brushRef="#br0" timeOffset="1855">1792 7362 579 0,'0'0'213'15,"0"0"-54"-15,0 0 18 16,0 0-7-16,0 0-60 15,0 0-37-15,30-75-49 16,-23 75-24-16,-7 18-4 16,0 27-5-16,7 18 9 0,-7 14 0 15,0 4 6-15,0-2-1 16,0-2-5-16,0-10 1 16,11-16-6-16,2-17-56 15,8-14-83-15,-4-14-71 16,4-6-70-16,-21 0-118 15</inkml:trace>
  <inkml:trace contextRef="#ctx0" brushRef="#br0" timeOffset="2005">1740 7716 599 0,'0'0'186'0,"0"0"-8"16,0 0-46-16,0 0-59 15,0 0-50-15,0 0-14 16,134-51-7-16,-65 51 3 0,3 0-5 15,-3 0-49-15,-11 0-104 16,-37 20-165-16</inkml:trace>
  <inkml:trace contextRef="#ctx0" brushRef="#br0" timeOffset="2190">554 8268 632 0,'0'0'229'16,"0"0"-183"-16,0 0 80 16,395-46 33-16,-158 9-81 0,7-3-41 15,-13 11-31-15,-45 13-6 16,-56 12-6-16,-54 4-154 16,-62 0-126-16,-14 23-264 15</inkml:trace>
  <inkml:trace contextRef="#ctx0" brushRef="#br0" timeOffset="2360">791 8508 793 0,'0'0'169'16,"0"0"-28"-16,0 0-39 16,0 0 7-16,371-45-22 15,-178 10-44-15,-1 4-24 0,-13 5-19 16,-38 15-28-16,-45 11-150 15,-6 0-246-15</inkml:trace>
  <inkml:trace contextRef="#ctx0" brushRef="#br0" timeOffset="6457">1950 5735 723 0,'0'0'147'0,"0"0"-35"15,0 0 29-15,0 0-18 16,0 0-39-16,0 0-18 15,-24-32-50-15,24 32 7 16,-7 15-20-16,-14 31 11 16,-3 17 3-16,-3 14-15 15,9 5-1-15,5-11 3 16,-1-10-4-16,-3-15-6 16,3-12-69-16,0-11-143 0,-3-3-124 15</inkml:trace>
  <inkml:trace contextRef="#ctx0" brushRef="#br0" timeOffset="7919">206 5160 454 0,'0'0'111'15,"0"0"-27"-15,0 0 20 16,0 0-30-16,0 0-63 16,0 0 11-16,306-11 17 15,-99 2 8-15,51-1 4 16,24 3-23-16,24 1-8 15,-11 1 1-15,-20 2-19 16,-24 3 5-16,-27 0-7 0,-38 0 8 16,-25 0-9-16,-20 3 1 15,-14 0 0-15,-24 3-3 16,1-6 8-16,-22 0-5 16,-10 0 0-16,-13 0 3 15,-21 0-4-15,-14 0 1 16,-4 0 0-16,-13 0 7 15,-7 0-3-15,7 0 10 16,-7 0 5-16,0 0-11 16,0 0 22-16,0 0-22 15,0 0-1-15,-27 0-7 16,-25-4-131-16,-31-4-185 16</inkml:trace>
  <inkml:trace contextRef="#ctx0" brushRef="#br0" timeOffset="8535">1712 4229 739 0,'0'0'190'0,"0"0"-4"15,0 0-60-15,0 0-3 16,0 0-52-16,0 0-39 16,0-63 6-16,0 63-31 15,0 0-7-15,-17 0-1 0,-3 16-20 16,-1 22 21-16,4 10 0 15,10 0 3-15,7 1-6 16,0-6 3-16,31-9 0 16,3-8-1-16,21-10 5 15,-3-12-4-15,-7-4 6 16,-1 0-5-16,-9-8 28 16,-4-20 1-16,-18-13 18 15,-6-10 4-15,-7-7-37 16,0-1 14-16,-45 1-29 15,-13 7 8-15,0 14-17 16,-1 11 9-16,-10 20-11 0,18 6-22 16,6 18-116-1,18 36-104-15,16 6-276 0</inkml:trace>
  <inkml:trace contextRef="#ctx0" brushRef="#br0" timeOffset="9509">231 3176 600 0,'0'0'186'0,"0"0"-62"0,0 0 0 15,0 0-22-15,0 0-57 16,0 0 1-16,130-33-2 16,-40 24 8-16,23-3 5 15,28 3-34-15,52 1 8 16,20-1-3-16,24 3-21 16,0 3 3-16,-6 3-10 15,-8 0 2-15,-17 0-3 16,-20 0 5-16,-31 0-4 15,-14 0 1-15,-21-2 8 16,-24-2-9-16,-23 2 0 0,-29-1 5 16,-13 3-14-16,-17 0 11 15,-14 0-2-15,7 0 6 16,-7 0 0-16,0 0 9 16,0 0-8-16,0 0-6 15,7-3 12-15,17 3-13 16,-4-2 0-16,-2 2 1 15,2 0 10-15,-13 0-12 16,10 0 1-16,-10 0 0 16,-7 0-6-16,0 0 6 15,7 0 0-15,0 0 0 16,0 0 6-16,0 0-9 16,0 0 3-16,3 0 0 15,-3 0-4-15,-7 0 4 16,0 0 0-16,0 0-3 0,0 0-2 15,0 0-34-15,-17 0-78 16,-25 0-95-16,-2 0-118 16,-18-4-508-16</inkml:trace>
  <inkml:trace contextRef="#ctx0" brushRef="#br0" timeOffset="10133">1565 2132 778 0,'0'0'155'16,"0"0"8"-16,0 0-66 15,0 0 2-15,0 0-25 16,0 0-49-16,-24-54 11 16,24 54-9-16,0 0-22 15,0 0 0-15,0 0-5 16,0 0-1-16,0 0-8 16,0 3-4-16,0 14 13 15,0 1-7-15,0 7 17 16,0 1-14-16,6 0 4 15,32 2 0-15,7 1 1 16,6-1 8-16,-6 4-8 0,0-1-1 16,-7 1 4-1,-11-1-4-15,4 2 0 0,-7-6 0 16,-10-4-1-16,-14-5 1 16,0-2 0-16,0-3-1 15,0-5 6-15,-14 0-5 16,-41-2 0-16,-3-6 2 15,-8 0-5-15,-2 0-43 16,16 0-111-16,1-6-101 16,30-20-107-16</inkml:trace>
  <inkml:trace contextRef="#ctx0" brushRef="#br0" timeOffset="10303">1661 2035 503 0,'0'0'206'0,"0"0"-51"16,0 0-23-16,0 0-75 16,0 0-54-16,0 0-3 15,282-65-24-15,-179 59-115 16,-14 6-200-16</inkml:trace>
  <inkml:trace contextRef="#ctx0" brushRef="#br0" timeOffset="11229">65 1572 349 0,'0'0'165'0,"0"0"-63"16,0 0 14-16,0 0 5 15,0 0-5-15,0 0-58 16,-65 3 10-16,65-3 15 15,0 0-28-15,14 0-2 16,55 0-48-16,27 0-1 16,66-5 39-16,44-7-24 15,38 0 6-15,31 1-8 16,-7 8-14-16,-10 3 17 16,-21 0-20-16,-44 0 1 15,-14 0 11-15,-31 6-2 16,-14 0-10-16,-17-4 0 0,-11 2 11 15,-10-4-7-15,-23 5-4 16,-15-2 0-16,-3-1 1 16,-21 2 7-16,-3-2-8 15,-10-2 3-15,-4 0 7 16,4 0-2-16,-4 0-6 16,-10 0 0-16,0 0 34 15,-7 0-36-15,0 0 26 16,0 0 2-16,0 0-28 15,0 0 31-15,7 0-30 16,13 0 2-16,4 0-1 16,14-2 2-16,-3-4-4 0,-4 3 0 15,-1 0 4-15,-9 3-10 16,10 0 6-16,-17 0 0 16,-7-2-6-16,-7 2 12 15,0 0-12-15,0 0 0 16,-21 0-99-16,-61-4-72 15,-15-1-279-15</inkml:trace>
  <inkml:trace contextRef="#ctx0" brushRef="#br0" timeOffset="11739">1207 800 673 0,'0'0'162'15,"0"0"-30"-15,0 0 26 16,0 0-64-16,0 0-22 0,0 0-27 16,-14-83-22-16,14 83-8 15,0 0-15-15,28 0 0 16,3 0-8-16,7 0 3 16,-8 18 4-16,-9 2 0 15,-14 5-16-15,-7 7 16 16,0-1-8-16,-7 1 8 15,-38 2-7-15,1-5 16 16,6-7-8-16,10-4 0 16,21-10 3-16,7-8-3 15,0 0 2-15,0 0 0 16,0 0 28-16,42 0-2 16,20-6 0-16,27-14-2 0,14 0-26 15,-7 5 16 1,-13 7-16-16,-25 8-20 0,-44 0-183 15,-14 15-380-15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9:07.6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141 9 461 0,'0'0'228'0,"0"0"-96"15,0 0-22-15,0 0 3 16,0 0-24-16,0 0-55 15,-31-11-13-15,17 11-9 16,8 9-6-16,-19 17 5 16,12 7 0-16,6 7-11 15,-7 9 11-15,14 3-10 16,0-1-1-16,0 3 1 16,0-5 1-16,14-12-4 15,17-8-7-15,-11-15-46 0,11-8 27 16,-10-6 26-16,3 0 2 15,-3 0 19-15,-14-20-10 16,-1 0 14-16,-6-4 14 16,0 5-6-16,-6-1-11 15,-22 3-20-15,-3 5-6 16,-14 12-20-16,8 0-116 16,2 0-119-16,11 20-520 15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9:03.6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0 154 623 0,'0'0'220'15,"0"0"-46"-15,0 0-34 0,0 0-40 16,0 0-39-16,0 0-31 16,62-44-11-16,-20 39-19 15,13 0 3-15,3 0-3 16,-13 5 0-16,-1 0-9 15,-16 0-117-15,-11 8-118 16,-17 15-155-16</inkml:trace>
  <inkml:trace contextRef="#ctx0" brushRef="#br0" timeOffset="3260">238 123 204 0,'0'0'551'0,"0"0"-432"15,0 0 3-15,0 0-3 16,0 0-42-16,0 0-2 15,0-58-15-15,0 58-26 16,0 0-12-16,0 0-22 16,0 0-9-16,0 0 9 15,-7 0-18-15,0 6 15 16,0 12 2-16,0-2 1 16,7 5 6-16,0-1-5 15,0 2-1-15,0 2 8 0,0-2-4 16,0 1-1-1,14-3-3-15,7 3 5 0,10-3-6 16,-7-2 6-16,-4-2-5 16,-6-1 0-16,3-1 6 15,-10-6-6-15,0 3 0 16,-7-4 0-16,0-1-5 16,0-4 1-16,0 1 3 15,0 3-2-15,0-1-7 16,-7 4 10-16,-24-1 3 15,4-4-3-15,-11-1-50 16,7-3-88-16,3 0-63 16,4 0-89-16,17 0-345 0</inkml:trace>
  <inkml:trace contextRef="#ctx0" brushRef="#br0" timeOffset="3424">231 131 325 0,'0'0'290'15,"0"0"-149"-15,0 0-16 16,0 0-25-16,0 0-28 16,0 0-45-16,69-83-16 15,-11 82-11-15,1 1-4 16,-1 0-68-16,-6 0-242 16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3:22.28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1441 1669 119 0,'0'0'736'0,"0"0"-596"15,0 0 12 1,0 0-33-16,0 0-30 0,0 0-17 15,0 0-46-15,-52-40-4 16,52 40-9-16,0-3-7 16,21-3 6-16,23-10-7 15,39-2 5-15,13-7 13 16,14-1-16-16,0 3 1 16,-20 6 3-16,-15 0-7 15,-30 5 7-15,-17 6 3 16,-22 4-8-16,-6 2 21 15,0 0-20-15,0 0-5 0,0 0-2 16,-6 0-7 0,-15 8 6-16,-10 24-2 0,10 17 3 15,-10 10 3-15,18 7-3 16,6 2 0-16,0 1-1 16,7-3 9-16,-10-6-8 15,10-3 0-15,-7-8 3 16,0-12-8-16,0-11 5 15,0-9 0-15,-10-5-1 16,-4-7-17-16,-23-2 13 16,-1-3-8-16,14 0 9 15,3 0-1-15,15 0 7 16,2-12-2-16,11 6 0 16,0-4 0-16,0-2-2 15,24-2 2-15,14-3 0 0,21-1-6 16,6-4 6-16,24-4 0 15,1-3-2-15,-8 3 8 16,-9 3-8-16,-5 1 2 16,-33 5 0-16,-4 2 9 15,-7 7-8-15,-17 4 7 16,-7 4 17-16,0 0-23 16,0 0 10-16,0 0-12 15,0 0-5-15,0 0 1 16,0 21-9-16,6 8 13 0,15 8-3 15,-4 0 10 1,-3 3-7-16,-7-6 0 0,7-5 5 16,-4-12-14-16,-10-6 8 15,7-8 1-15,-7-3-7 16,14 0 17-16,-1-9-8 16,11-22-2-16,14-6 7 15,-10 3-2-15,-4 4-5 16,-4 8 0-16,-6 8-2 15,10 8 6-15,-10 6-4 16,10 0 0-16,4 0-11 16,16 14 4-16,-6 12 7 15,0 0 0-15,7 3-7 16,-18-4 5-16,11-2 2 0,-7-3-2 16,-10-12-1-1,3-1-10-15,-4-7 12 16,-3 0 1-16,-3-15 2 0,7-19 7 15,-14-4-7-15,-7-4 5 16,0-4-5-16,0 0 21 16,-7 1-20-16,-21 7-2 15,-10 13 7-15,8 11-3 16,2 10-5-16,-3 4 0 16,0 6-6-16,11 31 0 15,6 9 6-15,14 3-5 16,0-4 5-16,0-5-26 15,14-11 19-15,16-9 1 0,12-14-2 16,2-6 5-16,1-3 3 16,0-31 0-16,6-18 6 15,-13-5 0-15,-7-8 0 16,-10-13 11-16,-14-8-3 16,-7-2 14-16,0-1-19 15,0 9-4-15,-28 17 16 16,-3 23-18-16,11 17 9 15,13 17 1-15,-4 6-9 16,11 0-8-16,0 34 3 16,0 33 1-16,0 32-10 15,11 9 17-15,23 7-7 16,11-11 0-16,-7-19 3 0,13-16-12 16,-6-18 8-16,13-17-20 15,4-10 16-15,4-19-18 16,-8-5 23-16,-6 0-1 15,-1-17 5-15,-13-15 0 16,-14-7-4-16,-17-10 0 16,-7-2-1-16,0-2 10 15,-17 3-9-15,-18 6 4 16,-16 16 8-16,13 8-6 16,14 15-6-16,3 5-2 15,8 8-7-15,13 37 6 16,0 16 3-16,0 4 0 15,13-2 6-15,39-5-17 16,-7-10 11-16,13-17-20 0,-6-8 6 16,6-14-10-1,11-9 22-15,-4 0-1 0,4-18 6 16,-24-18 1-16,-1-7-4 16,-23-9 0-16,-7-7 25 15,-14-4-19-15,0 2 20 16,0 12-4-16,0 15-22 15,-7 20 30-15,7 12-21 16,0 2-7-16,0 8-4 16,0 29-3-16,0 14 5 15,31 9 0-15,-4 1 6 16,11-10-6-16,0-2 0 0,13-12-19 16,8-6 4-16,3-5-26 15,3-12-10-15,-6-8-32 16,-8-6-95-16,-13 0-40 15,-14-23-22-15,-17-17 61 16,-7-11 101-16,0-9 71 16,0 0 7-16,-24-1 47 15,-21 8 76-15,11 12 1 16,-4 15-9-16,7 15-10 16,17 11 9-16,-10 0-80 15,4 20-27-15,-11 26 0 16,3 11-3-16,-3 12 6 15,11-2-10-15,-11 6-17 16,7-7-128-16,3-13-239 16</inkml:trace>
  <inkml:trace contextRef="#ctx0" brushRef="#br0" timeOffset="721">5154 1821 804 0,'0'0'220'0,"0"0"-84"0,0 0-6 0,0 0-51 16,0 0-54-1,0 0-14-15,-82-89-11 0,82 89-1 16,0 0-17-16,0 8 17 15,13 10-5-15,18-1 6 16,7 0 0-16,14-8 2 16,-1-7 2-16,1-2 9 15,-7 0-11-15,-8-8 6 16,-16-17 37-16,-14 0 19 16,-7-5-7-16,0-2-16 15,-7 1-31-15,-31-1 17 16,4 10-12-16,-11 5-14 15,14 8 8-15,0 9-9 16,4 0 0-16,3 26-8 0,3 20 12 16,14 5-4-16,7-1 0 15,0 0-12-15,21-4 10 16,23-12-16-16,15-4 2 16,3-9 15-16,10-16-12 15,4-5 13-15,-11 0 0 16,0-7 2-16,-3-22 1 15,-17-6-3-15,0-4 0 16,-18-7 16-16,-10-3-15 16,-3 1 22-16,-14 2-7 15,0 6-14-15,0 11 12 16,0 13-14-16,-7 10 0 0,7 6-1 16,0 0-1-16,0 8-2 15,0 31-10-15,21 17 13 16,17 3-9-16,6 8 9 15,8-4 0 1,-7-6-8-16,-8-6 5 0,-2-8 4 16,-11-3 0-16,-10-12 2 15,-14-8-12-15,0 0 4 16,0-8-8-16,-52-1 6 16,-13-5-11-16,-18-4-59 15,1 2-36-15,16-4-86 16,29 0-122-16,37 0-533 15</inkml:trace>
  <inkml:trace contextRef="#ctx0" brushRef="#br0" timeOffset="2147">6856 1683 801 0,'0'0'244'0,"0"0"-47"15,0 0-32-15,-14-146-68 16,8 138-21-16,6 6-30 16,0 2-35-16,0 5-11 15,0 41-6-15,0 11 6 0,20 5 3 16,4 1 6 0,7-11-9-16,-17-6 0 0,7-12 6 15,3-11-16-15,-11-12 10 16,1-8-13-16,3-3 11 15,11 0-1-15,3-3 3 16,7-28 12-16,-1-12-7 16,5-2 4-16,-11-10-7 15,-18 4 2-15,11 5 5 16,-3 11-3-16,-14 13-6 16,3 12 0-16,-10 8 13 15,7 2-20-15,7 0 7 16,10 6-9-16,3 22 1 15,4 10 5-15,-3 1 3 16,3-1-3-16,-7-3 8 0,-3-10-15 16,-1-8 10-16,-3-8 0 15,-10-7-12-15,0-2 14 16,0 0-2-16,10-7 4 16,-3-20 3-16,7-7 1 15,10-4-8-15,-11-1 0 16,-3 2-2-16,-3 0 8 15,0 5-6-15,3 9 0 16,-10 9 11-16,0 8-11 16,7 6 0-16,3 0-11 15,3 6 9-15,4 20-10 16,4 5 9-16,3 3 2 0,-10-5-6 16,3-3-3-16,-4-6 4 15,4-9 2-15,-3-6-1 16,-7-5 2-16,3 0 3 15,-3 0 3-15,10-16-3 16,-4-18 15-16,-6-1-15 16,-7-5 10-16,3 0 16 15,-10 3-26-15,0 2 12 16,0 7-4-16,0 11-3 16,0 9 1-16,0 4-6 15,0 4-3-15,0 0-3 16,0 20-11-16,0 21 17 15,14 7-4-15,17 1-3 16,-4-10 6-16,4-7-9 16,-3-12-12-16,10-9 19 0,-7-5-7 15,-4-6 10-15,11 0 0 16,-7-2 9-16,7-27-7 16,-11-5-2-16,4-7 3 15,-17 0 16-15,0-1-15 16,-14 6 9-16,0 1 4 15,0 15-15-15,0 8 12 16,0 7-14-16,0 5 0 16,0 0-5-16,0 31-13 15,0 12 18-15,17 6-1 0,4-1-12 16,3-7 11 0,-4-7-11-16,11-11-13 0,7-9 25 15,-10-6-11-15,9-8 12 16,-6 0-2-16,-3 0 10 15,-4-20-4-15,-3-8-1 16,-15-3-3-16,5-3 23 16,-11 1-22-16,0 11 9 15,0 7 3-15,0 10-6 16,0 5-4-16,0 0-3 16,13 11-19-16,15 20 19 15,3 15-6-15,7 0 6 16,-18 3-2-16,4-3-9 15,-10-4 1-15,-14-5-7 16,7-3-18-16,-7-5 18 0,0-8-29 16,0-8 0-16,-27-8-7 15,-4-5 8-15,10 0 40 16,4 0 5-16,17-24 5 16,0-16 7-16,51-9-12 15,18-11 3-15,3-5 0 16,-3-2 5-16,-4 2-6 15,-6-1 15-15,-21 3 19 16,-7 6 14-16,-11 8-19 16,-13 6 5-16,0 15 14 15,-7 11-34-15,0 12 11 16,0 5-22-16,0 0-5 16,17 30-2-16,-10 31-15 15,7 15 17-15,3 10-3 0,-10 1 11 16,7-14-14-1,-1-6 6-15,5-16-52 0,-5-11-8 16,8-9-63-16,10-13-91 16,-7-12-52-16,-10-6-105 15</inkml:trace>
  <inkml:trace contextRef="#ctx0" brushRef="#br0" timeOffset="2287">9555 1552 409 0,'0'0'229'16,"0"0"-41"-16,0 0-35 15,0 0-43-15,0 0-21 0,0 0-59 16,-58-120-30 0,103 120-11-16,20 6-98 0,-7 20-104 15,-3-4-344-15</inkml:trace>
  <inkml:trace contextRef="#ctx0" brushRef="#br0" timeOffset="3069">10972 1458 495 0,'0'0'251'0,"0"0"-95"15,0 0-1-15,-24-178-15 16,24 150-8-16,-7 8-34 16,7 8-22-16,0 9-10 15,-7 3-31-15,7 0 5 16,0 0-40-16,-7 26-10 16,7 29 7-16,-7 21 3 15,7 16 3-15,0 5-3 16,0-5 9-16,0-18-9 0,0-17 0 15,0-16 0 1,7-19 1-16,-7-13 3 0,0-9-4 16,0 0 6-16,7 0-4 15,-7-15 20-15,0-12-22 16,7-17 0-16,10-2-2 16,-3 1 8-16,17 5-6 15,-11 13 0-15,11 11-6 16,-3 16 1-16,17 0-3 15,6 34 4-15,1 17 2 16,-14 1-15-16,-14-1 4 16,-17-3-22-16,-7-4-18 15,0-4 21-15,-25-9-38 16,-19-11-20-16,9-8 9 0,-2-6 45 16,19-6 36-1,18 0 13-15,0 0 1 0,0-12 9 16,31-16-18-16,21-4 3 15,17-8 6-15,10-1-9 16,10 2-2-16,-20-1-1 16,-11 2-2-16,-20 2 18 15,-17 1 7-15,-14-1 12 16,-7 1 20-16,0 2-30 16,0 6 5-16,-7 7-2 15,-14 11-19-15,4 9 7 16,-11 0-18-16,4 20 0 15,11 26 9-15,6 6-5 0,7 2-2 16,0-3-2 0,7-2 4-16,30-9-4 0,15-9 0 15,0-8-5-15,6-9-5 16,1-8-51-16,2-6-53 16,5 0-137-16,-15 0-188 15</inkml:trace>
  <inkml:trace contextRef="#ctx0" brushRef="#br0" timeOffset="3576">12217 1557 787 0,'0'0'211'16,"0"0"-33"-16,0 0-29 0,0 0-24 15,0 0-66-15,0 0-14 16,0-122-6-16,0 122-39 15,0 0-2-15,0 25-5 16,0 21 7-16,24 11-1 16,3 0 1-16,11-2 0 15,0-6-1-15,-4-13 1 16,4-12-11-16,-7-13-6 16,-10-8-16-16,10-3 33 15,-18 0 2-15,18-26 0 16,7-8 10-16,-17-1-5 0,-8 1-7 15,-2 9 18 1,-11 1-14-16,0 8 17 0,0 10-12 16,0 3-6-16,0 3-6 15,7 0 0-15,6 9-8 16,1 16 8-16,17 4 3 16,14-4-7-16,-1-5 5 15,8-2-1-15,-7-15-8 16,-1-3 10-16,-6 0 1 15,-10-15 3-15,-4-16 3 16,-24-6 3-16,0-6 2 16,0-3-5-16,-24-3 2 15,-21 6-8-15,-13 12-10 16,13 11 3-16,24 20-81 0,14 0-80 16,7 20-138-16,0 22-145 15</inkml:trace>
  <inkml:trace contextRef="#ctx0" brushRef="#br0" timeOffset="3815">13269 1466 746 0,'0'0'227'0,"0"0"-15"16,0 0-27-16,0 0-74 15,0 0-19-15,0 0-46 16,0-117-16-16,0 117-18 15,0 0-12-15,0 34-1 0,7 18-5 16,-1 2 12 0,5 9-17-16,-4-9 3 0,0-8-75 15,-1-11-37-15,1-10-122 16,10-16-52-16,-10-9-96 16</inkml:trace>
  <inkml:trace contextRef="#ctx0" brushRef="#br0" timeOffset="4066">13344 1332 427 0,'0'0'190'0,"0"0"-12"16,-89-149 8-16,65 120-24 15,3 15-6-15,8 6-55 0,2 4-29 16,11 4-37 0,0 0-32-16,0 12-6 0,0 17-4 15,11 1 3-15,33 0 1 16,-9-7-25-16,9-12 16 15,-6-5 3-15,-24-6 1 16,10 0 8-16,-24-8 5 16,0-16-5-16,0 2 3 15,0-1-3-15,-7 3-14 16,-17 8-81-16,3 10-106 16,14 2-82-16,7 0-312 15</inkml:trace>
  <inkml:trace contextRef="#ctx0" brushRef="#br0" timeOffset="4808">13654 1117 722 0,'0'0'291'0,"0"0"-68"0,0 0-43 15,0 0-58-15,0 0-56 16,0 0-20-16,-7-132-24 15,7 141-16-15,0 31-11 16,7 21 5-16,10 10 0 16,4 6-1-16,-14 6 4 15,10 3-3-15,-10-6 0 16,-7-11 8-16,6-20-16 0,-6-24 2 16,14-16-20-16,-14-9 11 15,0 0 3-15,0-15 12 16,0-28 0-16,0-11 10 15,0-12-12-15,0 3 2 16,-20 3 0-16,-11 12-4 16,10 16 4-16,4 12 0 15,3 14-2-15,7 6-5 16,7 0-2-16,0 0 5 16,0 18 2-16,38 10-9 15,14-2 11-15,13-6 0 16,0-9-1-16,-3-2 5 15,-10-9-4-15,-8 0 0 0,-23 0 1 16,-4-17 10 0,-3-17-10-16,-14-3 18 0,0-7 4 15,0 5-11-15,-7 4 14 16,-10 12-9-16,-4 9-8 16,14 9 21-16,7 5-25 15,0 0-1-15,0 0-4 16,0 36-15-16,0 16 15 15,0 14 0-15,0 3 3 16,0-1-9-16,21 0 9 16,3-13-3-16,-3-18 0 15,3-14-20-15,-17-17 17 16,13-6-13-16,11-3 16 16,7-34 10-16,14-12-7 0,-8-8-3 15,1-1 1-15,-11 7 5 16,-9 8-2-16,2 15-4 15,-17 14 0-15,-3 10-3 16,7 4 3-16,0 9-4 16,17 28 2-16,6 18-12 15,1 7-8-15,-10 4-81 16,10-5-84-16,-1-7-159 16,8-15-582-16</inkml:trace>
  <inkml:trace contextRef="#ctx0" brushRef="#br0" timeOffset="5461">14936 1278 217 0,'0'0'560'0,"0"0"-379"16,0 0-39-16,0 0-5 15,0 0-38-15,0 0-61 16,0 0-28-16,-7 2-9 15,-6 50-1-15,-4 13 20 16,3 4-13-16,14-6 3 16,0-6-9-16,0-14 6 15,0-11-14-15,0-15 5 16,0-6-102-16,0-11-36 16,0 0-21-16,14-31-15 0,3-27-119 15,10-10-209-15</inkml:trace>
  <inkml:trace contextRef="#ctx0" brushRef="#br0" timeOffset="5618">14995 1023 476 0,'-35'-40'132'0,"11"8"27"15,4 10-10-15,3 13-15 16,10 9-13-16,0 0-46 16,7 0-21-16,0 0-54 15,0 26-9-15,0 8 3 16,14 9-13-16,16 3-107 15,1-4-50-15,14-1-98 16,0-7-332-16</inkml:trace>
  <inkml:trace contextRef="#ctx0" brushRef="#br0" timeOffset="5728">14936 1278 825 0</inkml:trace>
  <inkml:trace contextRef="#ctx0" brushRef="#br0" timeOffset="6181">14936 1278 825 0,'282'-37'180'0,"-282"5"7"15,0 4-49-15,0 7-12 0,0 7-68 0,0 8-3 0,-7 6-3 16,7 0-41-16,-6 0-5 0,6 18-6 16,-7 22-4-16,7 8 2 15,-18 9 2-15,18 0 0 16,0-2-1-16,0-4 9 15,0-19-8-15,0-15 0 16,0-11-13-16,0-6 12 16,0 0-9-16,25-6 10 15,-5-23 13-15,11-5-7 16,0-3-3-16,-10 3-3 16,-1 2 3-16,4 3-3 15,-10 12 0-15,-7 9 0 16,3 5-4-16,4 3 0 15,7 0-5-15,10 22-3 0,0 10-4 16,-4 5 14-16,-3-3-20 16,4 1 7-16,-4-13 10 15,-10-7-20-15,-1-9 25 16,-2-6 0-16,2 0 2 16,8-21 7-16,3-13-5 15,-10-6 25-15,0-2 4 16,-4-2-25-16,-3 5 13 15,-7 7 2-15,0 6-21 16,0 7 10-16,0 10-12 16,0 9-2-16,0 0-3 15,0 0-62-15,0 34-88 16,-7 9-41-16,-3 9-131 16,10-1-510-16</inkml:trace>
  <inkml:trace contextRef="#ctx0" brushRef="#br0" timeOffset="10506">7234 3182 855 0,'0'0'165'0,"0"0"12"15,0 0-51-15,0 0-16 16,0 0-33-16,0 0-55 16,-27-69-22-16,20 69-1 15,-3 20-4-15,-4 14 5 16,7 9 0-16,7-3 3 16,0 1-11-16,0-10 6 15,21-9-6-15,10-4-23 16,6-12-25-16,1-6 45 15,-10 0 5-15,10-4 6 16,-14-18 11-16,-4-7-4 0,1 1-7 16,-11 2 9-1,-10 6-1-15,0 9 18 0,0 5-13 16,0 6 3-16,0 0-9 16,0 0-7-16,0 0-8 15,7 14-2-15,14 15 10 16,17-3-3-16,6-4-2 15,1-2-13-15,7-11 14 16,-8-7-10-16,1-2 14 16,-7 0 0-16,-4-11 7 15,-10-15-4-15,-3-5 1 16,-14-6-1-16,-7-1 24 0,0-2-17 16,-7 0-6-16,-28 6-4 15,-9 9-13-15,13 7 10 16,17 13-83-16,-3 5-104 15,17 0-89-15,0 19-13 16</inkml:trace>
  <inkml:trace contextRef="#ctx0" brushRef="#br0" timeOffset="10511">8042 3096 511 0,'0'0'301'15,"0"0"-132"-15,0 0-15 0,0 0-2 16,0 0-67 0,0 0-62-16,0-46-23 0,0 69-8 15,0 17 8-15,11 8 6 16,2-1 0-16,-6-2-6 16,7-5 0-16,-7-8-6 15,10-15-95-15,-17-5-100 16,7-12-28-16,-7 0-22 15,0 0-105-15</inkml:trace>
  <inkml:trace contextRef="#ctx0" brushRef="#br0" timeOffset="10517">7998 2812 238 0,'0'0'236'0,"0"0"-89"15,0 0 21-15,0 0-54 16,0 0-20-16,0 0-71 15,-66-99-23-15,66 113-8 16,0 15 8-16,0 2 8 16,7-2-7-16,31-5 0 15,-7-11 25-15,14-5-9 16,-25-5 20-16,-6-3 12 16,3 0-4-16,-10 0 25 15,-7-14-17-15,0-6-33 16,0 0-20-16,-24 2-1 0,-3 8-20 15,-11 6-58 1,0 4-47-16,17 0-27 0,4 18-68 16,17 13-159-16</inkml:trace>
  <inkml:trace contextRef="#ctx0" brushRef="#br0" timeOffset="11266">8472 3147 600 0,'0'0'228'0,"0"0"-53"15,0 0-32-15,0 0-3 16,0 0-30-16,0 0-56 0,-110-123 3 16,110 123-41-16,0 0-15 15,0 2-2-15,0 30-11 16,0 12 12-16,0-1 2 15,0-4 5-15,24-5-9 16,-10-5 2-16,0-11-24 16,10-7 0-16,-10-8-27 15,-1-3 30-15,11 0 21 16,-3-3 4-16,10-26 9 16,-4 4-10-16,4-4-1 15,0 6 3-15,-10 3-4 16,-14 9-1-16,10 2 0 15,-10 9-1-15,14 0 0 0,-4 0-12 16,10 15 9 0,4 7 2-16,-10-2-13 0,3 1-14 15,3-5-7-15,-9-4 4 16,2-4 25-16,4-8 3 16,-10 0 4-16,7 0 5 15,3-14 0-15,-10-12 8 16,-8-5 20-16,1-3-16 15,-7-1 18-15,0-1 4 16,-20 4-24-16,-11 1 17 16,-4 8-23-16,-9 5-2 15,13 7-7-15,17 11 0 16,-10 0-3-16,3 0 1 16,4 29 2-16,17 8-3 0,0 8 3 15,0-5-16-15,0-3 7 16,24-8-29-16,14-12 2 15,-11-8-7-15,11-9 30 16,0 0 10-16,-7-9 6 16,10-21 0-16,-10-17 26 15,0-1-9-15,-17-14 21 16,0 4 4-16,-14-5-21 16,0 0 4-16,0 5-2 15,0 7-7-15,-14 11 6 16,7 15-24-16,0 13 18 15,0 9-12-15,7 3-5 16,0 9-4-16,0 36-22 0,0 21 24 16,0 11 4-16,0 6 4 15,0-3-8-15,0-3 0 16,14-11 2-16,7-12-11 16,3-14 4-16,-4-11-19 15,11-15 4-15,-10-5-11 16,10-9 19-16,0 0 10 15,3-4 2-15,-3-21 4 16,0-6-4-16,-10-3 0 16,-8-1 3-16,-2 7 4 0,-11 2-7 15,0 9 7 1,0 5-5-16,0 10 11 0,0 2-13 16,0 0-10-16,0 2 1 15,0 24-1-15,14 9 3 16,6-1 7-16,4-6-22 15,4-2 21-15,3-9-18 16,0-5 10-16,-4-10 2 16,4-2 6-16,0 0 1 15,-3 0 4-15,-15-22-3 16,4-7 21-16,-10-5-1 16,-7-4-2-16,0-4 0 15,-44 2-17-15,-15 6 0 16,8 2-2-16,-1 12-18 15,14 11 17-15,14 9-57 0,17 0-86 16,-6 29-21-16,13 14-122 16,0-1-248-16</inkml:trace>
  <inkml:trace contextRef="#ctx0" brushRef="#br0" timeOffset="11772">9741 3127 536 0,'0'0'253'0,"0"0"-99"16,0 0 3-16,0 0-30 16,0 0-25-16,0 0-28 15,0 0-32-15,-38-127-7 0,38 127-35 16,0 5-11-16,0 23 10 16,7 15-2-16,24 0 0 15,0-3-19-15,-4-9-22 16,11-5 9-16,0-12-11 15,-10-8 31-15,-4-6 12 16,7 0 6-16,-18 0-3 16,1-23 13-16,0-6-11 15,-4 2 26-15,-10-3-16 16,0 5 7-16,0 5 13 16,0 6-28-16,0 4 7 15,0 10-5-15,0 0-6 16,0 0-3-16,0 18-21 15,0 10 21-15,21-2-14 16,17-3-31-16,13-9 32 0,1-6 13 16,6-8-1-1,4 0 2-15,-10 0 4 0,-18-14 2 16,-3-11 37-16,-7-7-9 16,-17-4 6-16,-7-2-1 15,-7 1-37-15,-48 3 0 16,-3 4-6-16,-1 12-25 15,14 9-53-15,14 9-109 16,18 0-144-16,13 0-223 16</inkml:trace>
  <inkml:trace contextRef="#ctx0" brushRef="#br0" timeOffset="10495">2967 3147 792 0,'0'0'150'16,"0"0"-1"-16,0 0-30 16,0 0-39-16,0 0-17 15,0 0-43-15,-127-37-14 16,106 68-4-16,-3 10-2 16,4 7 0-16,13 3 3 15,7 1 4-15,0-3-12 16,0-10 5-16,21-9-39 15,23-13 22-15,8-12-20 16,6-5 37-16,11 0 0 0,-4-14 6 16,-6-14-1-16,3-4-3 15,-11 4 3-15,-23 1 9 16,-11 8-8-16,-17 1 21 16,0 4 17-16,0 0-28 15,0 5 15-15,0 4-31 16,0 2-7-16,0 3 5 15,0 0-15-15,-10 14 12 16,10 20 0-16,0 6 5 16,0 3-7-16,0-9-6 15,24-2-20-15,3-12 6 16,11-11-10-16,0-9 13 0,7 0 24 16,-1-6 0-1,-6-25 5-15,-4-9 5 0,-3 2 8 16,-6-2 36-16,-12 3-14 15,-13 3-4-15,0 8-2 16,0 8-30-16,0 10 24 16,0 8-16-16,0 0-9 15,0 0-6-15,0 6-23 16,0 20 26-16,0 4-12 16,7 5 12-16,14-3-8 15,10-3 0-15,0-9-25 16,-4-6 20-16,-10-11-8 15,-3-3 6-15,-7 0 8 16,7-3 14-16,3-23 0 16,10-11 1-16,-2-1-8 0,-12-1 25 15,1 1-6-15,-14 1-4 16,0 7 12-16,0 6-18 16,0 10 13-16,0 8-5 15,0 6-13-15,0 0-3 16,0 0-1-16,10 6-16 15,25 25 12-15,20 9 4 16,-4 6 1-16,8-1-1 16,-1-4 0-16,-6-1-10 15,-8-9 7-15,-13-5-6 0,-10-9 7 16,-14-8-16 0,-7-3-5-16,0-6-16 0,0 2-15 15,-34-2 49-15,-21 0-6 16,13 0 19-16,4-11-14 15,8-16 12-15,16 1 0 16,14-5-2-16,0-5-3 16,0-1-2-16,44-4 0 15,8 7 1-15,6 6-1 16,-6 7 8-16,-21 13-7 16,-10 8 0-16,-14 0 1 15,10 0 1-15,-4 0-2 16,12 17 0-16,2 9 1 15,4 8 6-15,-4 1-7 16,4 5 0-16,7-1 0 0,-17-1 3 16,3 1-3-1,-10-7 0-15,-14-6-6 0,0-9 1 16,0-5 4-16,0-10-8 16,0-2 7-16,-7 0 2 15,-24-6 18-15,3-25-8 16,4-6 12-16,24-10-18 15,0-6 7-15,0-2-10 16,31 2 3-16,21 4 5 16,-7 11-9-16,6 13 0 15,8 8-8-15,-1 14 5 16,-3 3 3-16,3 0-2 0,-13 0 4 16,0 6-7-1,-18 8 5-15,-3-3 0 0,-3-2-4 16,-14 0 3-16,0-7 1 15,-7 1 0-15,0-3 3 16,0 0 3-16,0 0-1 16,0 0 8-16,-7-20 8 15,-21-6-16-15,-2 1 8 16,-1-4 2-16,-4 3-11 16,4 2 25-16,0 9-18 15,4 0-4-15,13 6 10 16,-3 7-14-16,17 2-2 15,-7 0-1-15,7 5-10 16,0 30 10-16,0 16 0 0,0 3 2 16,14 1-2-16,24 2 2 15,-8-3-2-15,8-11 0 16,-3-8-18-16,3-12 11 16,-1-10-13-16,-9-8 10 15,3-5 6-15,-7 0 8 16,-4 0-1-16,5-25 4 15,-12-6-5-15,8-2 11 16,-4 0-4-16,-10 2-2 16,0 8 16-16,7 6-22 15,-14 11 7-15,7 3-7 16,-7 3 2-16,10 0-6 16,4 0-7-16,-8 9 4 0,15 17-3 15,-4-6 3-15,-3 3 6 16,10-3 0-16,-10-4-11 15,-7-4 8-15,6-7-7 16,-6-5 2-16,-7 0 3 16,11 0 5-16,2 0 0 15,1-17 4-15,10-12 1 16,-3 4-2-16,-4 0-3 16,-3-1 3-16,0 5-8 15,-1 7 6-15,5 6-1 16,-5 8 0-16,11 0-10 15,-3 0 5-15,10 17-2 16,3 6-14-16,-10 0 16 0,7-3-13 16,-3-6 4-1,3-2 13-15,-4-7-6 0,4-5 7 16,0 0 0-16,-3-17 1 16,3-20 14-16,-4-6-13 15,-3-6 18-15,-10-4 8 16,-14-5-11-16,0 1 23 15,0 2-18-15,-14 7-9 16,-17 10 18-16,4 13-31 16,3 10 9-16,17 13 0 15,7 2-9-15,0 8-8 16,0 38-7-16,0 17 15 0,0 11 3 16,0 1-3-1,24-7-6-15,3-5-14 0,4-14-66 16,-10-12-18-16,3-11-69 15,-3-14-84-15,-14-10-73 16,3-2-312-16</inkml:trace>
  <inkml:trace contextRef="#ctx0" brushRef="#br0" timeOffset="10502">5945 3113 357 0,'0'0'252'0,"0"0"-96"15,0 0 20-15,0 0-37 16,0 0-39-16,0 0-54 15,-58-80-46-15,133 80-6 0,21 0 5 16,8 0-87 0,-8 9-110-16,-31-1-255 0</inkml:trace>
  <inkml:trace contextRef="#ctx0" brushRef="#br0" timeOffset="13598">11209 2959 809 0,'0'0'132'0,"0"0"-16"16,0 0-2-16,0 0 1 16,0 0-33-16,0 0-73 15,-96-55-9-15,123 55-15 16,35 23 15-16,4 5 13 15,9 2-9-15,-3 1 0 16,-13 0-4-16,-14-5 1 16,-14-6 1-16,-18-9-2 0,-13-5 0 15,0-6 0-15,0 0 7 16,0 0-4-16,-7-8-2 16,-13-12 0-16,3-6 2 15,3-4-3-15,14 3-14 16,0-8 4-16,45 0-44 15,20 4-6-15,11 3-40 16,-11 11-16-16,4 14 28 16,-11 3-9-16,-6 0-8 15,-1 23 25-15,-6 6-20 0,0-2 3 16,-8-3 27 0,-16-1-35-16,3-12 82 0,-17-3 23 15,0-4 22-15,-7-4 84 16,7 0 72-16,-7 0 14 15,0-12-75-15,0-11-22 16,0-3-9-16,0 4-18 16,-21-4-5-16,-10 0-14 15,4 3-17-15,-4 6 8 16,0 5-5-16,17 10-26 16,7 2 3-16,-7 0-12 15,4 0-7-15,-4 30 4 16,1 6 4-16,6 4-1 0,7-1 0 15,0-4-20 1,7-6 0-16,30-12-13 0,-2-6-10 16,3-11 33-16,-1 0 10 15,1 0 0-15,-10-8 8 16,-4-12-4-16,-10-6 15 16,-1-3 17-16,-2-3 4 15,-4 2 5-15,-7 1-15 16,0 6 0-16,0 3 3 15,0 11-23-15,0 7 13 16,0 2-23-16,0 0-2 16,0 0-1-16,0 28-14 15,0 9 17-15,20 6 0 16,18-3-2-16,7-7 2 0,-8-3-16 16,-2-13 2-16,-4-8 12 15,0-9-10-15,-4 0 12 16,-3 0 7-16,4-12-4 15,3-13 7-15,0-4 9 16,-11 0-7-16,-13 5 20 16,0 0-25-16,-7 9 9 15,0 7 7-15,0 8-21 16,10 0 7-16,-3 0-9 16,0 0-19-16,7 12 12 15,0 10-2-15,10 1-15 16,-10-3 6-16,3-2-9 15,-4-10 9-15,8-2-1 16,-11-5-10-16,11-1 27 16,10 0-4-16,-10 0 6 0,16-18 6 15,1-5-2-15,7-4-2 16,-11 2 3-16,4 2-1 16,-14 6 10-16,4 5-12 15,-11 7-2-15,4 5 0 16,-1 0 3-16,11 0-6 15,7 5 3-15,7 13 0 16,-18-1-10-16,11-5 2 16,0-1 7-16,-7-8-4 15,3-1 5-15,-10-2 0 0,-3 0 1 16,3 0 2 0,-10-16 18-16,-7-7-7 0,-7-1 4 15,0-1 4-15,0 5-20 16,0 0 12-16,-21 6-14 15,-17 5-11-15,0 4 1 16,11 5 9-16,10 0-1 16,3 8-7-16,7 14 7 15,7 5-4-15,0-1-11 16,0-7-16-16,0-4 22 16,14-4-14-16,17-8 12 15,-11 0 7-15,11-3 12 16,-10 0-6-16,3 0 6 0,-10-9-4 15,-7-2 39 1,-1 2-11-16,-6 3-4 0,0 3 16 16,0 3-35-16,0 0-5 15,0 0-2-15,0 26-11 16,-13 19 11-16,-1 19 0 16,-10 11 0-16,10 10 3 15,7 9 5-15,7 7-8 16,0 2 0-16,0-1 2 15,0-1 0-15,21-10-2 16,-14-11 0-16,10-20-5 16,-17-29 11-16,0-12-12 15,0-19 4-15,-7 0 2 16,-38-24 2-16,-17-22 30 0,-3-15-31 16,7-1-1-16,6-4-7 15,21 0-2-15,24-2-13 16,7-1-10-16,45 1 22 15,44-4-23-15,15 1 1 16,23 2 8-16,3 3-9 16,4 1 27-16,1 2 4 15,-32 2 4-15,-21 13-4 16,-37 8 6-16,-24 6 4 16,-15 5 37-16,-6 4-15 15,0 1 7-15,0 5-6 16,-20 5-27-16,-4 4 20 15,3 5-24-15,-10 5 2 0,11 0-3 16,-11 9 7 0,10 25-5-16,7 5-1 0,14 10 4 15,0 3-3-15,41-3-1 16,35-10 0-16,7-5-3 16,6-10-9-16,-10-10-21 15,-10-8-51-15,-11-6-51 16,-13 0-112-16,-14-31-98 15</inkml:trace>
  <inkml:trace contextRef="#ctx0" brushRef="#br0" timeOffset="16314">16745 225 513 0,'0'0'183'0,"0"0"-82"15,0 0-19-15,0 0-15 16,-230-8 1-16,99 8-30 16,-41 6 14-16,-14 5-13 15,8 0-16-15,2-5 20 16,11 0-22-16,10 0-3 0,8-1-1 16,-25 4-13-16,10-4 5 15,-37 1-9-15,-25 0 0 16,-44 2 3-1,-48 4-3-15,-49 0 0 0,-44 2 0 16,-28-6 5-16,-6 4-8 16,6-3 3-16,21-4 0 15,24 0 3-15,34-1-2 16,25 2-1-16,23-1 0 16,11 6 1-16,10 4-7 15,-20 2 6-15,-11 0 0 16,-6 0-1-16,-1 0 1 15,18 0 0-15,20-5 1 16,27-4 7-16,25-4-8 16,24-2 0-16,14 4 2 0,-18 3-8 15,-13 2 6-15,-8 6 0 16,-20 1-1-16,7-4 7 16,21-6-6-16,13-2 0 15,18-6 2-15,13 0-5 16,18 0 3-16,10 0 0 15,3 0-1-15,0 0 9 16,7 0-10-16,7 0 2 16,0 0-7-16,21 0 2 15,3 20 3-15,14 3 2 0,7 3-4 16,6-4 12 0,-6 1-8-16,0 0 0 0,-25 0-2 15,-2 0-11-15,-11-3 9 16,-1 0 3-16,1-3-7 15,0-3 10-15,4-6-2 16,9 2 0-16,4-2 3 16,4-8-9-16,10 3 6 15,13-3 0-15,18 0-1 16,27 0 8-16,15 0-7 16,9 0 0-16,11 0 4 15,-4 0-6-15,0 0 2 16,-10 0 0-16,3 0-4 15,-3 0 2-15,-3 0 2 16,-11 17 0-16,7 9-1 0,4 3-5 16,-4 5 6-16,17 3 0 15,-3 3-1-15,10 6 11 16,7 3-10-16,0 7 0 16,0 7 4-16,0 9 10 15,0 5-10-15,7 11 1 16,10 4 15-16,-3 3-17 15,-1 2 10-15,5-5-10 16,2 2 3-16,-3 5 4 16,4 7-9-16,-7 12 0 15,-7 3 18-15,3 3-19 16,-10-6 29-16,0-13-12 0,0-10-13 16,0-9 9-16,0-12-12 15,0-2 4-15,0-4-4 16,-17 1 8-16,-4-6-4 15,14-4-5-15,-10-4 3 16,10-6-5-16,7-9 2 16,0-9 0-16,0-5 3 15,0-4 3-15,0-4-6 16,24 1 0-16,11-2 0 16,9-2-8-16,18 0 15 15,17-4-7-15,28 4 0 16,17-7 11-16,17-1-11 15,6 3 3-15,18-4 2 0,4-1-3 16,3 2-2 0,14 1 0-16,6 0-4 0,1 4 7 15,-1-1-3-15,1 0 0 16,-8 1 4-16,15-1-1 16,-14-2-3-16,-8 0 0 15,-16-3-2-15,0-1-2 16,9-5 3-16,22 0 1 15,31 0-1-15,33 0-6 16,12-9 7-16,13 4 0 16,-18 2-1-16,-9 3 10 15,-18 0-9-15,-24 0 0 0,-3 0 3 16,3 0-3 0,11 0 0-16,-11 0 0 0,3 0-1 15,4-6-8-15,4-2 7 16,13-4 2-16,-6 3 0 15,-1 3-9-15,-10 1 6 16,-10 2 3-16,-11-3-3 16,-20 4 4-16,-11-1-3 15,11 0 2-15,0-1-3 16,20 4-6-16,8-2 2 16,9-4 5-16,-16 4 1 15,-8-4-11-15,8 4 12 16,-8-7 0-16,1 3 3 15,-1 0-6-15,1-1 3 16,10 6 0-16,-4 1-1 0,1-4-7 16,-15 2 5-16,-13 2 0 15,-24 0 2-15,-17 0-1 16,3-6 2-16,7 1 0 16,17-2 0-16,-3-1 0 15,6 0 0-15,-6-1-1 16,-14-3 5-16,0 1-6 15,0 0 2-15,7-2 0 16,-7 6-2-16,-7-2 7 16,-7 0-5-16,-10 4 0 0,-4 2 1 15,-2-3-4 1,-1 0 3-16,-4 1 0 16,-3-4-1-16,-6 4 4 0,-8-2-3 15,-10 2 0-15,-3-1 2 16,-11-1-1-16,4-3-1 15,-11 4 0-15,1 0-2 16,-8 0 3-16,1 4-1 16,-7-4 0-16,6 4 2 15,11-4-3-15,-4-3 1 16,-6 6 0-16,0-3-1 16,-8 4 4-16,-6-1-3 15,-17 0 0-15,-14 3 2 16,3-3 2-16,-10 0-4 15,7 1 15-15,0-1 7 0,0-6-16 16,-1-2-6 0,19-1 0-16,-12-2 4 0,8-3 2 15,-4 3-6-15,-10-3 0 16,14-4 2-16,-11-2 6 16,-3-8-1-16,-7-3-2 15,0-10 1-15,0-1 2 16,0-3-8-16,0-7 1 15,0-7 5-15,0-9 2 16,0-8-7-16,20-3-1 16,4-4 7-16,-10 3-8 15,0 0 1-15,-14-3 0 0,0 0 5 16,0 1 4 0,0-1-9-16,-14 3 0 0,0 3 8 15,14 0-3-15,0 0-5 16,0-3 0-16,0 0 8 15,0 3 1-15,28 0-9 16,3 6 0-16,7 3 9 16,-11 2-3-16,-3 6-6 15,-3 0 0-15,-4 3 4 16,-10 0 6-16,0 2-9 16,-7 5 2-16,0-1 3 15,0 11 7-15,0-1-11 16,0 4-2-16,7-2 4 15,-7-2 6-15,0 1-10 16,7 4 0-16,-7 1 8 0,0 4-6 16,0 3-2-16,0-1 0 15,0 7 0-15,0-1 1 16,-14 3-1-16,0 5 0 16,4-4 11-16,-11 2-11 15,7-1 0-15,-10 1 1 16,4-3-8-16,-4-2 11 15,-4-4-4-15,-10-2 0 16,-6 5-1-16,-8 4-7 16,-24 1 8-16,-6 4-6 15,-21 0-4-15,-28 5 7 16,-48 7 0-16,-65 2-29 0,-82-20-182 16,-111-25-503-16</inkml:trace>
  <inkml:trace contextRef="#ctx0" brushRef="#br0" timeOffset="83848">1750 4802 814 0,'0'0'182'15,"0"0"-35"-15,0 0 24 16,0 0-46-16,0 0-46 15,0 0-30-15,0 0-6 0,-45-88-33 16,45 88-8-16,0 16-2 16,0 19-7-16,0 12 5 15,0-2 2-15,31-2 0 16,-3-6-5-16,10-6 5 16,-7-8 0-16,0-8-2 15,-4-7-5-15,-3-8 0 16,4 0-5-16,-4 0 11 15,-4-17 1-15,4-14 1 16,-17-4-1-16,7-2 8 16,-14-2-4-16,0 10-3 15,0 5 2-15,0 10 0 16,-14 12 5-16,7 2-8 16,-3 0 1-16,-4 0-4 15,1 11-7-15,-1 19 7 0,14 12 3 16,0-2-15-16,27-3 10 15,32-11-7-15,16-12-2 16,1-14 5-16,-4 0-7 16,-6-20 16-16,-4-23 5 15,-11-9-4-15,-13-5 15 16,-17-6-15-16,-15-6-1 16,-6 4 23-16,0 2-15 15,0 17 7-15,-20 12 5 16,3 17-5-16,-4 11 11 0,14 3-24 15,7 3 0 1,-17 0-4-16,10 29-14 0,-7 25 16 16,1 20-4-16,13 9 9 15,0-3-7-15,13-5 2 16,25-15 0-16,0-11-3 16,-4-18 0-16,4-14 0 15,-14-11-6-15,-3-6 1 16,10 0 8-16,-11-15-1 15,5-19 1-15,-5 0 10 16,4-6-4-16,-17 3-4 16,14 5-2-16,-14 9 3 15,3 15-3-15,4 8 0 16,-7 0-7-16,13 0-2 16,11 26-2-16,7 11 8 15,-11 6 0-15,4 5-12 16,7-5 1-16,-10-12-22 0,3-5 23 15,-7-15 8-15,3-8-17 16,-10-3 16-16,4 0 1 16,-7-14 5-16,-7-17 16 15,10-7-14-15,-17-4-1 16,0-4 20-16,0-3-15 16,0 4 16-16,-17 2-6 15,-4 14-6-15,0 12 9 16,4 11-6-16,10 6-9 15,0 0-4-15,7 17-8 16,0 29 8-16,0 9-8 0,0 1 15 16,21-4-7-16,17-15 0 15,7-8-8-15,-8-12 7 16,1-11-10-16,-3-6 3 16,2 0 5-16,-6 0 6 15,-10-12-2-15,10-10 1 16,-10-2 3-16,-11-4-3 15,4 2 0-15,-7 5 1 16,-7 8 0-16,0 8-1 16,0 5-4-16,6 0 1 15,1 0-15-15,11 16 2 16,-5 13 11-16,8-1 3 0,-4-4-1 16,-3-4-3-1,0-9 0-15,3-3 3 0,3-5-9 16,11-3 4-16,-10 0-1 15,3 0 7-15,-3-17 4 16,10-3 2-16,-11-3-2 16,-3 0-4-16,4 9 2 15,-14 2-4-15,7 10 2 16,-4 2-1-16,11 0 0 16,-8 0-11-16,18 2 6 15,0 16 6-15,-10 5-38 16,-7-1-155-16,-4-2-156 15</inkml:trace>
  <inkml:trace contextRef="#ctx0" brushRef="#br0" timeOffset="84531">5271 4903 693 0,'0'0'210'0,"0"0"-136"16,0 0 74-16,0 0-21 0,7-152-40 15,10 118-17 1,-10 5-35-16,-7 0 2 0,7 4 1 15,-7 4-15-15,0 5 6 16,0 2-15-16,0 5-7 16,0 6 9-16,0 3-16 15,0 0-3-15,0 0 1 16,14 26-20-16,10 19 22 16,10 18 0-16,11 3 3 15,6 0-4-15,4-9 1 16,-10-5 0-16,-17-12-1 15,-4-6 3-15,-24-6-4 16,0-3 1-16,-11 0-28 16,-30-11-8-16,3-12-4 0,7-2 26 15,24 0 12-15,1-13 6 16,6-25-1-16,6-19 1 16,39-15-1-16,27-11 9 15,18-8-10-15,-15 5-1 16,-2 11 12-16,-18 16-6 15,-21 13 12-15,-17 15 15 16,-3 11-21-16,-14 11 28 16,0 6-23-16,0 3-14 15,0 0-3-15,0 20-8 16,0 29-1-16,0 14 9 16,0 11 0-16,0-6 1 15,14 1 2-15,10-6-3 0,-4-11 0 16,-6-10 1-16,17-7-4 15,-7-13-27-15,-3-4-62 16,-7-13-54-16,3-5-55 16,-10 0-7-16,-7-14-54 15,0-11-148-15</inkml:trace>
  <inkml:trace contextRef="#ctx0" brushRef="#br0" timeOffset="85774">5976 4848 435 0,'0'0'165'0,"0"0"-10"16,0 0 0-16,0 0-22 15,0 0 0-15,0 0-78 16,14-85-39-16,68 73 1 0,14 4-4 16,-6-1 12-16,-18 5-23 15,-20 3 14-15,-15-3-4 16,-6 2 2-16,-17-1 13 16,-7 0-3-16,-7 3-3 15,0 0 18-15,0 0-10 16,0 0-12-16,-7 0-15 15,-20 0 2-15,-4 17-2 16,0 12-2-16,24 5-2 16,0 6-2-16,7-8 4 15,0-4 0-15,14-8 0 16,17-11 5-16,0-7-3 16,13-2-2-16,-9 0 2 0,-4-5 15 15,-11-24-17-15,-2-5 0 16,-18-4 16-16,0-4-13 15,0-1 36-15,0 0-20 16,-31 6-11-16,0 5 17 16,-4 12-23-16,4 9 9 15,0 5 2-15,4 6-12 16,10 0-2-16,3 17-3 16,7 12 4-16,7 8-5 15,0-5 5-15,0-1 0 16,14-5-1-16,30-9-4 15,1-6 4-15,0-8-5 0,0-3 6 16,6 0-1 0,-13 0 1-16,7-17 0 0,-14-1 0 15,-4-1 10-15,4-1-10 16,-10 6 3-16,3-1-1 16,-4 9-4-16,11 6-2 15,-3 0 4-15,10 0 0 16,-1 9-8-16,-6 14 2 15,-10 2 5-15,10 4-12 16,-10-9 8-16,3-2-19 16,-11-10 4-16,1-5 11 15,3-3-9-15,4 0 18 16,-7-5 1-16,10-21 2 16,3-4 3-16,-3 3-6 15,-3 3 0-15,-4 4 6 0,-10 6-2 16,0 9-4-16,0 1 0 15,0 4-6-15,10 0 6 16,-3 0-11-16,17 6 11 16,-4 6-2-16,4-1-3 15,14-2 4-15,0-4 0 16,6-5-7-16,8 0 3 16,-1 0 2-16,-6 0 3 15,-15-5-3-15,1-7 6 16,7-5-2-16,-18-3-1 15,4-3 2-15,0-2-1 16,-3-1-1-16,-11 3 0 16,4 9 4-16,-14 8 2 0,10 0-10 15,-4 6 4-15,1 0-6 16,17 0-2-16,-3 0 8 16,-11 0 0-16,10 0 0 15,-3 0 4-15,4 0-4 16,3 0 0-16,0 0 4 15,-4-2 2-15,4-16-6 16,0-8 1-16,-10-3 3 16,-14 1-1-16,-7-2 6 15,0-5 10-15,0 0-13 16,-28 3 14-16,-3 7-17 16,0 11 0-16,11 8 10 0,-4 6-13 15,3 0-1-15,-3 29-2 16,-10 19 6-16,9 9-1 15,12 6-2-15,6-6 0 16,7 1 3-16,0-7 2 16,0-5-5-16,0 0 0 15,0 0 3-15,14-1 8 16,-8 1-11-16,1 5 3 16,0-2 5-16,4 2-2 15,-11-5-6-15,6-6 0 16,-6-5 2-16,0-10-1 15,0-8 0-15,0-8-1 0,0-3 0 16,0-6-12 0,-31 0-39-16,-20 0-115 0,-14-26-249 15</inkml:trace>
  <inkml:trace contextRef="#ctx0" brushRef="#br0" timeOffset="85942">7578 4116 933 0,'0'0'160'0,"0"0"-14"15,0 0-5-15,0 0-141 16,0 0-4-16,0 0-34 0,35 81-175 16,2-10-318-1</inkml:trace>
  <inkml:trace contextRef="#ctx0" brushRef="#br0" timeOffset="86164">8709 4648 1007 0,'0'0'200'16,"0"0"-43"-16,0 0-49 15,0 0-44-15,0 0-62 16,0 0 23-16,-103 186 6 0,38-115-31 16,-11-2 0-16,-3-3-6 15,-3-5-162-15,6-13-293 16</inkml:trace>
  <inkml:trace contextRef="#ctx0" brushRef="#br0" timeOffset="87867">9156 4760 776 0,'0'0'228'16,"0"0"-78"-16,0 0-12 15,0 0-14-15,45-175-25 16,-45 158-31-16,0 6-30 0,0 8 9 16,0 3-28-16,0 0-11 15,0 0-8-15,0 6 0 16,0 28-6-16,0 14 5 16,0 18 1-16,0-3 6 15,0 0-6-15,0-6 0 16,0-14-2-16,0-15 1 15,0-13-7-15,0-12-13 16,7-3 8-16,7 0 10 16,17-23 4-16,-4-17-1 15,18-6 4-15,-14 2 3 16,-11 11-4-16,-2 13-3 16,-5 6 0-16,1 14-6 0,-7 0 6 15,17 0-8-15,7 14 2 16,-3 18-10-16,-4 8 11 15,3 3-4-15,-3-6-14 16,-3-3 16-16,-4-8-10 16,-3-10-13-16,0-9 8 15,-1-7-2-15,11 0 24 16,-3-9 0-16,10-23 3 16,-7-5 6-16,-3-3-9 15,-1 4 4-15,4 8-5 16,-17 13 5-16,-7 12 3 15,0 3-4-15,7 0-3 16,10 0-3-16,-3 5-9 16,14 18 12-16,16-3-3 0,1 0 7 15,7-6-4-15,-8-2 0 16,-6-10 0-16,0-2 3 16,-18 0-3-16,-2 0 4 15,-5-22 10-15,-6-6-13 16,0-10 11-16,-7-2 5 15,0 0-8-15,0 3 14 16,0 5-15-16,-27 10-2 16,-4 7 0-16,-7 9-5 15,4 6-1-15,3 0 0 16,0 23-4-16,17 17-2 16,7 11 5-16,7 4 1 15,0-1-5-15,28-8 5 0,9-9-7 16,15-14 2-16,-7-11-8 15,-8-10 10-15,1-2 3 16,-10 0 0-16,3-20 7 16,-11-14-6-16,-2-7 7 15,-12-5 5-15,-6-1-3 16,0 4 17-16,0 9-15 16,0 13-2-16,-6 10 8 15,-1 8-18-15,7 3 7 16,0 0-7-16,0 0-10 15,0 32 5-15,0 11 1 16,27 5 8-16,25 1-5 0,10-9 1 16,3-9 0-1,-7-11-1-15,-6-8 9 0,-14-9-8 16,0-3 1-16,6 0 0 16,-6-29 11-16,-3-8-9 15,-11-6-2-15,-4-6 7 16,-13 0-4-16,-7 4 11 15,0 8-10-15,0 11 2 16,0 12 14-16,0 10-20 16,0 4 3-16,0 0-4 15,24 12-23-15,21 25 21 16,6 15 2-16,1 2 0 16,-7-2-5-16,6-3 2 0,-13-13-22 15,-10-7-17-15,3-9-49 16,-18-8-27-16,5-10-106 15,-18-2-86-15,0 0-68 16</inkml:trace>
  <inkml:trace contextRef="#ctx0" brushRef="#br0" timeOffset="88019">11319 4708 321 0,'0'0'320'0,"0"0"-123"16,0 0-15-16,0 0-40 15,0 0-5-15,0 0-45 16,-155-123-45-16,131 143-47 15,-3 29 4-15,13 14-8 0,4 11-48 16,10-5-267-16,0-12-629 16</inkml:trace>
  <inkml:trace contextRef="#ctx0" brushRef="#br0" timeOffset="92845">12499 4931 679 0,'0'0'147'15,"0"0"-52"-15,0 0 14 16,0 0-20-16,0 0-2 16,0 0-41-16,58-105-13 15,-41 81 26-15,11-1-17 16,-4-7-13-16,3 1 6 0,-10-1-20 16,-3 7 7-1,-7-1-1-15,-7 6-11 0,0 3 15 16,0 8-19-16,0 3-6 15,0 6 0-15,-7 0-8 16,7 0-4-16,-24 0-1 16,3 20 8-16,-16 15 5 15,9 11 2-15,4-1 1 16,17 1-6-16,7 0-4 16,0-6 0-16,0-8 0 15,31-7-11-15,4-13 11 16,9-7-4-16,8-5 11 0,10 0 3 15,3-26 2 1,0-8-3-16,-3-11 6 0,-17-4-7 16,-11-5 9-1,-10-3-3-15,-10-6-3 0,-14-6 19 16,0-2-18-16,0-1-2 16,0 12 5-16,-20 14-3 15,-5 17-3-15,5 21-2 16,13 8-5-16,-10 4 4 15,-4 49-24-15,-3 22 25 16,3 16 7-16,15 1 0 16,6-7-7-16,0-4 0 15,34-10-7-15,21-11 4 16,-14-15-14-16,4-13 0 16,0-9 16-16,-8-11-18 0,-6-12 16 15,-10 0 1 1,3 0 2-16,-3-20 0 0,3-18 3 15,-10-7-3-15,-1-7 16 16,-6-5-9-16,-7 5 19 16,0 3-16-16,0 15-2 15,-14 12 15-15,8 7-23 16,-8 12 6-16,3 3-6 16,-2 0-10-16,-1 12-1 15,-10 28 9-15,10 17 2 16,7 0 8-16,7-2-8 15,7-4-8-15,31-8 7 0,14-15-16 16,-1-8 17 0,1-14-4-16,-1-6 4 0,8 0 3 15,-4-20-3-15,3-14 1 16,-13-3 4-16,0-6 2 16,-18-3 1-16,4 2-1 15,-17 8-6-15,-7 10 14 16,-7 15-12-16,0 5 0 15,0 6 10-15,0 0-13 16,0 3-6-16,0 28-12 16,10 9 18-16,11 3-4 15,-8-2 4-15,5-10-8 16,2-11 7-16,-6-9-14 16,3-5 11-16,-3-6-1 0,-7 0-8 15,17 0 11-15,-4-12-6 16,11-16 8-16,-10-3 6 15,3-4 2-15,-10-2-8 16,6 8 0-16,-2 4 5 16,-11 7 0-16,-7 10-5 15,0 5 0-15,0 3 0 16,0 0 0-16,13 0 0 16,5 0-11-16,2 8 9 15,1 15-1-15,10 0 3 16,0 1 0-16,-11-8-1 15,4-1-2-15,-3-7 2 16,3-5-8-16,-10-3-14 0,6 0 18 16,11-3-5-16,-10-16 10 15,3-5 8-15,-10 7-5 16,-7 6 2-16,10-1-5 16,-10 3 0-16,0 4-2 15,0 0 0-15,6 1 2 16,4 4-4-16,4 0 2 15,3 0 0-15,4 0 0 16,-4 0-1-16,-4 0-4 16,4 0 5-16,-10 0 1 15,-7 0-3-15,10-8 4 16,-3-9 0-16,0-1 3 16,-7-2 1-16,0 0 5 0,-7 1-7 15,0-4-1-15,0 8 9 16,0 3-10-16,0 10 12 15,0 2 1-15,0 0-11 16,0 0-4-16,0 2-12 16,0 28 5-16,0 7 0 15,0-1 9-15,10-1-16 16,17-7-3-16,11-7-19 16,0-6 23-16,0-13 0 15,-11-2 0-15,4 0 15 16,-3 0 0-16,-4-14 1 15,-4-1 2-15,-2-2-1 16,-11 3 3-16,6 2-5 16,-6 4 0-16,0 5 2 0,3 0 1 15,-10 3-6-15,7 0 3 16,7 0-14-16,0 0 10 16,3 0 2-16,4 0 2 15,-8 9-7-15,5-4 7 16,2 1-1-16,4 0-3 15,-3-3-9-15,3-3 10 16,-10 0 0-16,6 0 3 16,4 0-1-16,7-16 3 15,-10-17 12-15,0-1 37 16,-4-12-10-16,-3-5 22 16,-8-9-21-16,-6-1-10 15,0-4 1-15,0 2-17 0,0 14 12 16,-13 15-4-16,-1 14-13 15,4 14 15-15,10 6-24 16,0 0-2-16,-7 23 0 16,7 34-21-16,0 14 21 15,0 10 1-15,0-7 3 16,0-5-8-16,24-9-17 16,14-9-37-16,-4-8-20 15,-3-9-81-15,-10-11-58 16,3-14-65-16,-24-9-64 15</inkml:trace>
  <inkml:trace contextRef="#ctx0" brushRef="#br0" timeOffset="92990">15180 4488 86 0,'0'0'476'0,"0"0"-436"15,0 0-24-15,0 0-5 16,300-68-11-16,-159 61-43 15,-11 7-350-15</inkml:trace>
  <inkml:trace contextRef="#ctx0" brushRef="#br0" timeOffset="93492">16339 4479 842 0,'0'0'202'0,"0"0"-25"16,0 0-15-16,0 0-66 15,0 0-27-15,0 0-22 16,0-77-39-16,0 77-8 16,0 9-12-16,0 25 12 15,21 9-11-15,3 3 20 16,-17-1-9-16,13-5 0 15,4-5 3-15,-3-13-10 0,24-7 7 16,-7-12-1 0,-1-3-5-16,8 0 12 0,-10-14-5 15,-5-15 3-15,-16 1-1 16,-7-4 10-16,-7-2-9 16,0-1 2-16,0-3 7 15,-7 11-8-15,-7 4 6 16,1 12-1-16,2 8-8 15,11 3 0-15,0 0-2 16,0 3-20-16,0 27 16 16,24 14 4-16,7-1 2 15,-3-4-2-15,3-1 2 16,-4-7-3-16,-3-3 1 0,-17-4 0 16,0-4-6-1,-7-6 6-15,0 1-1 0,-7-1-26 16,-44-3-72-16,-15-5-28 15,-16-6-133-15,6 0-118 16</inkml:trace>
  <inkml:trace contextRef="#ctx0" brushRef="#br0" timeOffset="93807">16329 4205 560 0,'0'0'223'0,"0"0"-49"15,0 0-18-15,0 0-34 16,0 0-41-16,0 0-69 0,0-46-12 16,0 58-10-16,0 14 10 15,10-3 7-15,18-3-6 16,10-4 6-16,-1-10 12 16,15-6-15-16,-7 0 26 15,-8 0 37-15,-16-22-14 16,-7-4 17-16,-14-9-34 15,0 1-19-15,-21-3-8 16,-37 3-9-16,-18 10-5 16,-6 16-1-16,9 8-45 15,15 20-48-15,6 34-108 16,21 4-143-16</inkml:trace>
  <inkml:trace contextRef="#ctx0" brushRef="#br0" timeOffset="94819">2359 6223 767 0,'0'0'160'16,"0"0"-9"-16,0 0-7 0,0 0-22 16,0 0-48-16,0 0-19 15,7-14-30-15,-7 14-8 16,0 9-9-16,0 11-8 16,0 9 0-16,0 13 2 15,0 10 0-15,0-1 6 16,0-3-5-16,0-7-3 15,0-15 0-15,0-12 5 16,0-11-5-16,0-3 0 16,0 0 1-16,7-6 9 15,23-31-4-15,15-17 6 16,0-9-5-16,0 8-1 16,-11 11-4-16,-10 19-2 0,-10 15 3 15,-14 6-3-15,0 4 0 16,7 0-7-16,3 6-2 15,4 26-3-15,-1 11 6 16,-13 2 6-16,14-2 0 16,-3-6 0-16,-5-11-6 15,1-11 3-15,0-13 0 16,0-2-4-16,0 0 7 16,-7 0 0-16,17-2 0 15,4-24 4-15,10-11-1 16,-4-4-3-16,4 4 3 15,0 6 2-15,-10 11-5 0,3 14 0 16,-4 6-10-16,11 0 7 16,-3 20-8-16,3 6 7 15,-11 0 3-15,4 2-52 16,-10-5-61-16,-7 1-61 16,-7-11-80-16,0-4-79 15</inkml:trace>
  <inkml:trace contextRef="#ctx0" brushRef="#br0" timeOffset="95153">2379 5909 487 0,'0'0'155'15,"0"0"-4"-15,0 0-19 0,0 0-16 16,0 0-34-16,0 0-25 15,-117-80-57-15,124 84-18 16,24 21 17-16,14 0 2 16,13-1-1-16,-6-14 6 15,13-10-4-15,-3 0 10 16,-10-2 22-16,-18-27 35 16,-3-8 9-16,-17-3-18 15,-14 0 5-15,0 7-30 16,-52 0-35-16,-20 10-5 15,-4 12-12-15,-6 11-3 16,23 0-3-16,22 11-102 0,30 32-77 16,7 9-52-16,69 2-380 15</inkml:trace>
  <inkml:trace contextRef="#ctx0" brushRef="#br0" timeOffset="96777">4047 5946 1018 0,'0'0'214'0,"0"0"-52"16,0 0-40-16,0 0-18 0,0 0-63 16,0 0-31-16,0-49-10 15,0 110-5-15,0 30 5 16,0 28 6-16,0 22 0 15,0 10-5-15,-14 7-1 16,-13-7 0-16,-4-18 0 16,17-25 3-16,14-34-6 15,0-31-6-15,0-26-24 16,14-17 16-16,30-2-12 16,15-50 29-16,6-21 3 15,-3-11 1-15,-10-5-4 16,-39-2 2-16,-13-1 5 15,-6-5-5-15,-60 8-2 0,-9 12 0 16,-15 20-3 0,1 20-4-16,-1 13 3 0,25 14 2 15,14 7-2-15,37 3-1 16,-3 0-4-16,17-3 9 16,0 3-5-16,17 0 0 15,34 0 5-15,22 0 0 16,23 0 0-16,0-4 11 15,-13-6-11-15,-25-5 3 16,-13 6 7-16,-21 1-5 16,-17 2 10-16,0 3 10 15,-1 3-21-15,-6 0 11 16,14 0-13-16,3 0 0 16,11 14-4-16,17 18-1 15,17 6 3-15,-4 4 1 0,-6 1 6 16,-1-3-7-16,-6-6 0 15,-7-3 5-15,-18-5-13 16,-6-5 9-16,-4-13-1 16,-10 0 0-16,0-8-7 15,0 10 3-15,-24-5 0 16,-20 0 4-16,-1-5 0 16,17 0-7-16,4-5 7 15,17-26 0-15,7-4-16 16,0-5 16-16,7-5-5 15,31-1 2-15,14 0-4 16,-1 12 6-16,-6 5 1 0,-7 12 0 16,-18 8 0-16,5 3-4 15,-5 6 4-15,-3 0-7 16,4 3 3-16,-7 23-3 16,10 2 7-16,-10 10-1 15,10 2 5-15,-4-6-4 16,4 0 0-16,4-8 0 15,-4-9-2-15,3-5 4 16,4-10-2-16,-3-2 3 16,3 0 1-16,7-19 5 15,-18-15 0-15,-3-10-7 16,-3-4 23-16,-14 3-13 16,0-10 1-16,-14 4 1 0,-23 2-11 15,-15 3 4-15,0 11-7 16,-9 13 1-16,9 8-8 15,0 5 7-15,8 9-1 16,9 0-1-16,18 20-5 16,3 23 5-16,14 7 2 15,0 3-2-15,31 1-3 16,28-6 0-16,-1-13 4 16,1-15-2-16,3-12-2 15,10-8 4-15,-3 0 1 16,-4-14 0-16,-7-14 4 15,-6 2 0-15,-14 6-4 0,-7 0 1 16,-11 8 4 0,-13 7-4-16,-7 1-1 0,0 4 4 15,0 0-7-15,0 0 3 16,0 0-6-16,17 4 3 16,-3 18-11-16,7 8 14 15,3-2 0-15,-4 1 3 16,5-7-4-16,-12-4 1 15,1-7 0-15,3-5 0 16,-10-6 1-16,0 0-1 16,14 0 1-16,3-6 1 15,7-17 8-15,3-5-10 16,-3 5 0-16,0-3 2 16,-4 3 2-16,11 0-4 15,-17 9 0-15,10 3 1 0,-17 11-6 16,3 0 2-16,-4 0 2 15,1 0 0-15,10 5-11 16,-10 12 12-16,10 4 0 16,-3-4 0-16,-7-4-3 15,3-8 3-15,-4-1 0 16,8-4 2-16,10 0 1 16,0-4 5-16,-4-17 1 15,11-14-6-15,-7-2 13 16,-10-6-7-16,3-6 0 15,-17 2 6-15,-7-2-5 16,0 0 6-16,0 6-6 0,-7 12-8 16,-17 13 12-1,3 13-14-15,4 5 4 0,3 0-8 16,-6 37-9-16,2 18 10 16,12 13 3-16,6 0 0 15,0 1-7-15,31-10 0 16,6-6-9-16,-2-13-3 15,3-14-32-15,-1-12 0 16,8-9-21-16,-17-5-53 16,-4 0-27-16,-24 0-86 15,0-9-86-15</inkml:trace>
  <inkml:trace contextRef="#ctx0" brushRef="#br0" timeOffset="96935">6234 6138 622 0,'0'0'131'0,"0"0"41"15,0 0-8-15,0 0-46 16,0 0-96-16,0 0-16 16,0 0-5-16,261-146-1 15,-178 132 0-15,-18 2-21 16,0 4-198-16,-20 0-214 16</inkml:trace>
  <inkml:trace contextRef="#ctx0" brushRef="#br0" timeOffset="99176">5752 3891 197 0,'0'0'98'15,"0"0"-51"-15,0 0 24 16,0 0 3-16,0 0-34 16,0 0-1-16,-161-95-5 15,78 93 5-15,-6-4 4 16,-28 0-4-16,-31-2 17 15,-24 2-16-15,-27 0 9 16,-32 6-9-16,-26 0-25 0,-43 0 15 16,-16 6-19-1,-17 16 6-15,6 4 0 0,14 0 2 16,38-9 5-16,31-5-5 16,44-6-1-16,46-4 7 15,33-2-21-15,49 0 4 16,34 0 0-16,25 0-6 15,-12 6-2-15,5 2 0 16,-18 4 2-16,-14 8-1 16,-13 3-1-16,-4 0 0 15,11-3-1-15,13-3 7 16,14-3-6-16,4 1 0 16,10 2 1-16,-4 9-8 0,-3 10 7 15,10 7 0 1,-7 0-5-16,-9 0 11 0,9 0-6 15,-10 3 4-15,0-4-3 16,10 7 15-16,-3 0-9 16,11 8 7-16,6 9 13 15,7 13-20-15,0 13 31 16,7 13-4-16,24 10-3 16,-4 5 7-16,11 4-19 15,0-7-2-15,-7-9 11 16,-4-4-22-16,4-7 15 15,-10 8 1-15,-4 1-10 16,-10 5 43-16,-7 4-7 16,0 2-21-16,14-2-3 0,-8-4-23 15,1-5 9-15,17-22-5 16,-10-12 1-16,0-14-1 16,10-15-5-16,-10-6 0 15,3-8 4-15,-3-9 4 16,-1 0-7-16,18-3-1 15,7-3 0-15,14 1-4 16,20-1 4-16,31-3 0 16,4-2 8-16,10 0-2 15,-7-1-5-15,-4 0-1 16,-3-4 1-16,0 1-6 16,1-5 5-16,-1 0 0 15,17 0-2-15,4 0 3 0,3 0-2 16,21-9 1-16,7-4-10 15,10-2 3-15,-4 4-9 16,11-1 2-16,-17 4 8 16,-14 1-7-16,0-1 12 15,-14-1 0-15,14 0-2 16,0-2-1-16,14 0-1 16,13 0 3-16,4-1-2 15,7 7-4-15,14-1 7 16,-8 3-1-16,15 0 2 0,6 3 1 15,11-2-1 1,27-5 0-16,24 2 2 0,34-7 3 16,25 1-5-16,20-7 0 15,18-1-2-15,-4-1-3 16,3 0 5-16,-9 0 0 16,-22 8-1-16,-13-2 6 15,-31 3-3-15,-14 2-2 16,-17 1 4-16,-11 2-6 15,-34 0 2-15,-13 1-1 16,-8-4-3-16,-6 0 3 16,-7-2 1-16,-18 0 0 15,18-1 3-15,0 1-4 16,14-1 1-16,-1 0 0 0,14 3-1 16,11 4 6-16,-4-1-5 15,11-2 0-15,13 2 3 16,-7-2-1-16,1-1-2 15,-18 1-3-15,3 2-1 16,-9 0 2-16,-8-3 2 16,4 1 0-16,-34-3 6 15,-4-1-9-15,-28 4 3 16,-3-4 0-16,0 3-1 16,-6 1 1-16,-5 0 0 15,11-1-2-15,7 6 9 16,0 0-7-16,0 3 0 15,14 0 5-15,17-3-10 16,-4 3 5-16,11-3 0 0,-21 0-2 16,-10 1 7-16,-24-1-5 15,-4 0 0-15,-10 0 0 16,-13 3-5-16,6 0 5 16,-14 0 0-16,-13 0-3 15,-18 0 8-15,-13 0-5 16,-14-3 0-16,-4-2 4 15,-13-4 2-15,3-8-4 16,-3-9 7-16,-7-11 14 16,0-12-23-16,-7-12 10 15,10-3-10-15,-10-5 5 0,0-8-4 16,0 0 0 0,7-9-1-16,0-6 1 15,7 0 7-15,-7-1-8 0,0 1 0 16,-7 6 2-16,0 3 1 15,0 3-3-15,10 1 0 16,-3-8 1-16,6-4 7 16,12-7-8-16,2 5 0 15,4 5 3-15,-10 15-4 16,-4 15 1-16,-10 11 0 16,0 4 4-16,-7-1 3 15,0 5-7-15,0-5 0 16,0 5 6-16,0 1-8 15,0 1 2-15,0 6 0 16,-7-1-3-16,-17 1 6 0,3 2-3 16,-17 1 0-16,-13-3 1 15,-8-1-10-15,-23-3 9 16,-15 4 0-16,-37-1-5 16,-20 1 10-16,-32 3-5 15,-7 2 0-15,-30-3 4 16,-21 3-7-16,-21 4 3 15,-3-4-1-15,-7 6-3 16,-7 0-1-16,7 3 5 16,3 0 0-16,4 2 3 15,17 1-16-15,7 2 13 16,0-1 0-16,-11 1-10 16,4 1 13-16,-17 1-5 15,3 6 2-15,4 0-3 0,3 2-4 16,7 2-3-16,3 0 6 15,4 0-4-15,14 0 0 16,10 0-1-16,10-4 0 16,11 4-26-16,-8 0 6 15,8 0-35-15,-25 0-79 16,-33 0-97-16,-43 12-311 16</inkml:trace>
  <inkml:trace contextRef="#ctx0" brushRef="#br0" timeOffset="191746">18399 998 1097 0,'0'0'83'0,"0"0"-22"0,0 0 47 16,0 0-33-16,0 0-24 15,0 0-34-15,0 0-9 16,0 0-16-16,0 29 14 16,7 9-6-16,0-1 15 15,-1-3-12-15,5-8 8 16,2-6-6-16,1-11 0 15,-7-7 12-15,10-2-13 16,4 0 27-16,24-18 32 16,13-26-35-16,11-17-1 0,3-13 0 15,11-15-21-15,6-8 13 16,7-3-19-16,1 8 0 16,-8 16 2-16,-31 21 4 15,-20 23-12-15,-31 18 4 16,-7 11-54-16,0 3-1 15,0 0-82-15,-31 15-161 16,-20 13-110-16</inkml:trace>
  <inkml:trace contextRef="#ctx0" brushRef="#br0" timeOffset="378013">750 6642 897 0,'0'0'204'0,"0"0"-83"16,0 0 36-16,0 0-49 16,0 0-32-16,0 0-38 15,0 0-25-15,0 0 19 16,-200 109-28-16,118-54 18 16,3 8-6-16,3 2-15 15,-7-8 10-15,25 0-11 16,6-11 0-16,15-12-2 0,16-17 7 15,21-5-5-15,0-12 0 16,0 0-2-16,0 0-3 16,0-8 5-16,21-25 0 15,3-9 6-15,3-12-5 16,-3 1 7-16,-10 12-1 16,-7 6-6-16,-7 7 9 15,0 5-6-15,0 8-4 16,0 10 12-16,0 5-10 15,0 0 3-15,0 0-5 16,7 0-22-16,10 28 19 16,4 15-4-16,-8 20 5 0,11 8 1 15,-3 4 1 1,10-4 0-16,7-16 3 0,6-18 2 16,1-15-7-16,7-16 2 15,-1-6 0-15,1 0 4 16,-7-8-4-16,-1-21-5 15,-16-12-30-15,-4-1-75 16,-24-1-151-16,0-8-378 16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9:58.49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17 611 0,'0'0'119'16,"0"0"-11"-16,0 0-7 15,0 0-14-15,0 0-28 16,0 0-45-16,7-13-4 16,24 13 15-16,-4 0-5 15,4 0 9-15,-10 0-7 16,3 0 4-16,-10 0 4 16,3 0-14-16,-3 0-2 15,-8 0-5-15,1 0-6 16,0 5 9-16,10 11-11 0,-3 4 2 15,-7 11 6-15,0-2-7 16,0 2 6-16,3-1-7 16,-10-12 4-16,0-3-1 15,7-7-4-15,-7-2-17 16,0-6-55-16,0 0-48 16,0 0-2-16,0 0-73 15,0 0-169-15</inkml:trace>
  <inkml:trace contextRef="#ctx0" brushRef="#br0" timeOffset="78">0 17 439 0</inkml:trace>
  <inkml:trace contextRef="#ctx0" brushRef="#br0" timeOffset="162">0 17 439 0,'65'119'257'0,"-65"-125"-129"0,24 1-31 0,21 2-27 0,7-3-13 15,6 3-31-15,0-2-18 16,4-7-4-16,-3 4-4 15,-8-4-192-15,-6 3-603 16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9:43.4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 56 577 0,'0'0'204'0,"0"0"-131"0,0 0 32 15,0 0-13-15,0 0-7 16,0 0-32-16,0-4-18 16,0 4 12-16,0 0-25 15,0 0-13-15,0 0 3 16,0 0-4-16,0 0-7 15,0 11-1-15,0 6 5 16,11 1 5-16,2-2-10 16,-6 2 0-16,0-5-1 15,7 3 10-15,-4-2-9 16,11-3 0-16,-14 4 3 16,0-4-4-16,-7 3 1 15,10 4 0-15,-10-2 0 0,0 2 3 16,0 2-3-1,0 2 0-15,0-1-67 16,-24-1 12-16,-7-1-58 0,-10-4-148 16,10-10-334-16</inkml:trace>
  <inkml:trace contextRef="#ctx0" brushRef="#br0" timeOffset="14543">199 84 521 0,'0'0'178'16,"0"0"-46"-16,0 0 5 16,0 0 0-16,0 0-35 15,0 0-34-15,-14-49-7 16,14 49-21-16,0 0 0 16,0 0-19-16,0 0 1 15,-7 0-5-15,-3 0-17 16,-10 21 0-16,6 9 1 15,-10 11 7-15,3 7 6 16,21 3-8-16,0 4-6 0,0-7 8 16,0-5-7-1,28-11 0-15,3-12 1 0,6-7-2 16,1-9 8-16,-10-4-8 16,3 0 2-16,-18 0 7 15,11 0-8-15,-17-12 16 16,7-5 9-16,-14 0-2 15,0 0 4-15,0 0-16 16,-31-1-8-16,-14 4-4 16,4 5-4-16,3 9-3 15,14 0-38-15,24 0-61 16,0 3-82-16,7 9-105 16,62-4-284-16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9:57.03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20 148 426 0,'0'0'324'0,"0"0"-201"15,0 0 10-15,0 0-11 16,0 0-28-16,0 0-10 16,45-73-13-16,-45 73-15 15,0 0-14-15,0 0-23 16,0 0 7-16,0 0-15 15,0 0-8-15,0 0-2 16,0 0 4-16,0 4-5 16,0 2 1-16,0 6 3 15,0-1 3-15,0 6 0 16,14 0-4-16,3 3 1 16,4 3-2-16,16 2 0 15,-6 2 3-15,14-5-3 0,-4 2 3 16,4-8-5-1,-7-1 0-15,-7-4 8 0,-11 0-8 16,-13-1 0 0,4-2-2-16,-11 6 6 0,0-2-12 15,0 1 3-15,-24 2-2 16,-21-5-8-16,0 0 5 16,-6-7-7-16,-1-3 2 15,0 0-25-15,8 0-8 16,-1 0-48-16,7-6-35 15,18-11-49-15,13-3-71 16,7-6-149-16</inkml:trace>
  <inkml:trace contextRef="#ctx0" brushRef="#br0" timeOffset="71">20 148 572 0</inkml:trace>
  <inkml:trace contextRef="#ctx0" brushRef="#br0" timeOffset="177">20 148 572 0,'-13'-54'193'0,"13"34"-36"0,0 3-22 0,13 0-20 0,1 2-36 0,10 3-31 16,7 7-29-16,4-1-14 16,-5 6-5-16,1 0-2 15,-3 0-59-15,-4 26-135 16,-3 0-157-16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1:25.98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899 407 746 0,'0'0'338'16,"0"0"-191"-16,0 0-12 16,0 0-23-16,0 0-36 15,0 0-44-15,0 0-11 0,0 21-20 16,0 35 8-16,13 9 2 16,1 24 14-16,10-7-11 15,-17 13 5-15,14-6-11 16,-4-1 2-16,-3-10-1 15,6-21-8-15,-9-22 4 16,-5-19-3-16,-6-10 0 16,0-6-1-16,0 0 3 15,0 0 0-15,0 0 11 16,0 0 9-16,0 0 21 16,0-17-12-16,-24-9-13 15,-3-6-10-15,3 13-8 16,3 5 3-16,14 8 3 15,-10 6-8-15,17 0 8 16,0 0-8-16,0 0-5 0,0 0 4 16,0 0-16-16,0 25-1 15,7 7 10-15,31 8 8 16,0-15 0-16,6-5-6 16,8-8 6-16,-1-12 0 15,1 0 2-15,-7 0-1 16,6 0 6-16,-13-20-6 15,-7 0 16-15,-10-11-1 16,-1-1 0-16,-9-5 4 16,-11-2-18-16,0 7 6 0,0 6-8 15,-11 3-17 1,-9 14-43-16,13 4-41 0,-17 5-42 16,17 5-185-16,-7 9-441 15</inkml:trace>
  <inkml:trace contextRef="#ctx0" brushRef="#br0" timeOffset="909">1239 581 540 0,'0'0'162'0,"-103"-146"-75"16,58 74 29-16,-17 4-2 0,-3 11-6 15,0 11 13 1,-11 14-64-16,0 13 4 0,4 4-11 15,-10 15-29 1,-1 0 9-16,11 15-17 0,-18 30-12 16,8 24 2-16,10 16-3 15,-4 27 0-15,11 11 2 16,20 17 3-16,38 20-5 16,7 12 0-16,7-9 0 15,65-18-1-15,25-27 1 16,23-30 0-16,14-19-1 15,21-18 4-15,6-25 0 16,-3-14-3-16,-10-12 3 16,-7-6 3-16,-7-43-5 0,-3-11 3 15,-4-14 43 1,-17-15 0-16,-3-8-7 0,-42-12-7 16,-6-17-4-16,-35-8 2 15,-24-14-14-15,-7 2-2 16,-76 6 5-16,-30 14-20 15,-25 12 15-15,-20 17-12 16,3 16-3-16,8 25 3 16,6 21-3-16,13 12-1 15,18 23 0-15,14 0-5 16,14 23 5-16,16 28-5 16,15 26-7-16,20 23 7 15,10 15-65-15,21 8-35 16,0 3-72-16,52-4-192 15,13-15-429-15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9:45.40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560 2839 494 0,'0'0'135'15,"0"0"-57"-15,0 0 42 16,0 0 78-16,289 0-79 16,-148-17 0-16,10-6-41 15,-3 3-40-15,14 0-14 16,-28 6-24-16,-31 4-13 15,-44 8-231-15,-42-1-736 16</inkml:trace>
  <inkml:trace contextRef="#ctx0" brushRef="#br0" timeOffset="-1949">34 1716 488 0,'0'0'273'0,"0"0"-93"16,0 0 4-16,0 0-57 15,0 0-29-15,0 0-11 16,7-40-42-16,3 40-17 15,-10 0 1-15,0 0-23 16,0 0-6-16,0 6 0 16,0 23-20-16,0 21 20 15,0 19 5-15,-10 8 1 16,-11-1-6-16,15 2 5 16,-8-11-5-16,14-14 0 0,0-15 9 15,7-15-13-15,27-8 4 16,11-13 0-16,6-2 1 15,25 0 5-15,-11-15-5 16,11-8-1-16,-18 1-4 16,-6 9-19-16,-14 0-60 15,-7 10-78-15,-11 3-84 16,4 0-157-16</inkml:trace>
  <inkml:trace contextRef="#ctx0" brushRef="#br0" timeOffset="-1674">732 2021 734 0,'0'0'226'0,"0"0"-17"16,0 0-34-16,0 0-65 16,0 0-49-16,0 0-7 15,-38-48-47-15,38 48-2 16,0 9-10-16,0 25-6 15,0 11 11-15,0 4 0 16,7-1 8-16,17 1-9 16,4-9 1-16,-4-5-33 15,-3-13-47-15,3-4-91 0,-18-12-91 16,8-6-160 0</inkml:trace>
  <inkml:trace contextRef="#ctx0" brushRef="#br0" timeOffset="-1356">822 1747 462 0,'0'0'198'0,"0"0"-27"0,0 0-19 16,0 0-35-16,0 0-51 15,0 0-48-15,-104-43-18 16,104 74 4-16,0 7-4 15,0-7 3-15,0-3 3 16,14-8-11-16,7-8 5 0,3-6-5 16,-3-6-1-16,3 0 11 15,-4 0-5-15,11-18 14 16,-17-7-12-16,-7-7 13 16,3 1 5-16,-10 0 16 15,0 2 9-15,0 9-21 16,-17 6-1-16,-11 2-23 15,-3 12-8-15,-13 0-3 16,6 29-88-16,10 19-92 16,11 10-103-16</inkml:trace>
  <inkml:trace contextRef="#ctx0" brushRef="#br0" timeOffset="-928">1265 1939 559 0,'0'0'301'0,"0"0"-126"15,0 0-14-15,0 0-59 16,0 0 3-16,0 0-53 16,-38-129-28-16,38 129 3 15,-7 0-27-15,7 0-1 16,-6 0 1-16,-8 3-21 15,-3 20 21-15,3 9 0 16,-7-1 2-16,21 3-10 16,0-2 6-16,0 1 2 0,14-2-1 15,31-1-16-15,-1-5 16 16,8-5-4-16,0-2-1 16,-8-4-4-1,-6 0 12-15,-17 0-2 0,-4 3 0 16,-17-2-8-16,0-4 8 15,0 3-6-15,0 1 1 16,-10-4 0-16,-18 1 10 16,-17-9-3-16,1-1 0 15,-8-2-2-15,1 0-15 16,6 0-123-16,7-17-75 16,17-9-73-16,4-8-371 0</inkml:trace>
  <inkml:trace contextRef="#ctx0" brushRef="#br0" timeOffset="-620">1502 1658 515 0,'0'0'243'16,"0"0"-49"-16,0 0-16 16,0 0-34-16,0 0-51 15,0 0-33-15,0 0-47 16,0-25 2-16,0 31-15 15,0 21-6-15,7 17 1 16,10 10 10-16,-10 4-3 0,0-1-1 16,7-3 9-16,10-9-9 15,-10-10-1-15,6-9 1 16,-9-12-6-16,-11-6 5 16,7-2-34-16,-7-3-37 15,0-3-39-15,6 0-13 16,1 0-17-16,-7 0 6 15,0 0-114-15,0-9-47 16</inkml:trace>
  <inkml:trace contextRef="#ctx0" brushRef="#br0" timeOffset="-493">1458 2019 222 0,'0'0'197'0,"0"0"-90"15,0 0-29-15,0 0 11 0,0 0-49 16,289-29-25-16,-169 17-2 15,-3 4-13-15,-28 5-71 16,-44 3-349-16</inkml:trace>
  <inkml:trace contextRef="#ctx0" brushRef="#br0" timeOffset="-150">488 2564 680 0,'0'0'217'0,"0"0"-52"16,0 0-51-16,0 0-40 15,0 0-42-15,0 0-21 16,237-8 27-16,-82-12-25 15,44-9 14-15,18 1 6 16,-4-1-30-16,-3 7 15 16,-69 7-18-16,-55 12 0 15,-48 3-9-15,-38 0-85 0,0 0-130 16,-45 26-29-16,-44 5-384 16</inkml:trace>
  <inkml:trace contextRef="#ctx0" brushRef="#br0" timeOffset="364692">7832 1315 801 0,'0'0'179'15,"0"0"-2"-15,0 0-8 16,0 0-28-16,0 0-61 16,0 0-31-16,0 0-14 15,76-111-15-15,-42 62 9 16,11-2-14-16,-7-4-9 0,7 1 26 15,-21 5-23-15,-4 10 1 16,-13 7 11-16,-7 15-18 16,0 8 25-16,0 6-16 15,0 3-7-15,0 0-9 16,0 0 4-16,0 6-14 16,-13 23 11-16,6 8 3 15,7 9-1-15,0-3 1 16,0-3-2-16,37-6-11 15,-2 0 13-15,16-11-14 16,11-9 8-16,-10-8-33 16,-1-6 15-16,-6 0-19 15,-7 0-51-15,-24-28-56 0,-14-10-129 16,0-11-176-16</inkml:trace>
  <inkml:trace contextRef="#ctx0" brushRef="#br0" timeOffset="365042">8224 540 699 0,'0'0'192'16,"0"0"-70"-16,0 0 18 16,0 0-68-16,0 0-35 15,0 0-26-15,-13-16-6 16,13 16-10-16,0 0-5 15,0 16 10-15,0-1 2 0,13-7 2 16,11 0-4-16,14-4 16 16,-3-4-6-16,-4 0 70 15,-7 0 3-15,-4 0-22 16,-6-15 7-16,3-1-39 16,-10-1 7-16,-7 2 3 15,0 1-35-15,0 2 19 16,-24 7-23-16,-10-2 0 15,-11 7-9-15,7 0 8 16,0 0-3-16,18 26-12 16,9 12-67-16,11 5-21 0,24 2-131 15,49 1-158 1</inkml:trace>
  <inkml:trace contextRef="#ctx0" brushRef="#br0" timeOffset="365261">8909 838 874 0,'0'0'169'16,"0"0"-21"-16,0 0-40 16,0 0-38-16,0 0-46 0,0 0 0 15,89-21-21-15,-24 19-3 16,-6 2 0-16,10-3 0 15,-4 1-151-15,0-4-150 16,-10-7-293-16</inkml:trace>
  <inkml:trace contextRef="#ctx0" brushRef="#br0" timeOffset="365784">9569 589 715 0,'0'0'260'0,"0"0"-67"16,0 0-43-16,0 0-13 0,0 0-74 16,0 0-30-1,-55-62-26-15,55 75-7 0,0 30 0 16,-7 12 2-16,7 11 3 16,0 3 4-16,0-2-9 15,0-4 6-15,0-8-5 16,0-9 4-16,0-15-5 15,0-14 0-15,7-11 5 16,-7-3-1-16,0-3 0 16,0 0 2-16,0-9 23 15,0-20-23-15,0-7-2 16,0-5-4-16,0-8 8 16,17 4-8-16,-3 5 0 15,10 11-1-15,3 15-8 16,11 12 5-16,7 2-3 0,0 0 6 15,-1 11-17-15,-16 15 16 16,-11 5-8-16,-17-3-13 16,0 4 15-16,0-4-24 15,-24-1 7-15,-14-7 18 16,11-6-6-16,2-6 12 16,19-5 1-16,6 0 0 15,0-3-5-15,0 0 5 16,0 0 0-16,51 0-1 15,32 0 3-15,13 0-1 16,24 0-1-16,-10-3-29 16,-20-12-90-16,-18 1-103 15,-20-2-100-15</inkml:trace>
  <inkml:trace contextRef="#ctx0" brushRef="#br0" timeOffset="366309">9411 69 289 0,'0'0'422'16,"-354"-52"-311"-16,182 44 24 0,17 8-30 15,-7 5-23-15,11 41-11 16,3 23-49-1,0 16 10-15,31 12-4 0,4 10-26 16,17 4 15-16,23 12-14 16,5 0 1-16,23 3 1 15,24-6 1-15,21 0-6 16,0-5 0-16,59-4 6 16,30-9-6-16,21-13 1 15,41-12 5-15,42-19 17 16,51-18-11-16,38-26 48 15,21-14-12-15,-8-3-12 16,-20-45 6-16,-17-15-19 16,-20-24-2-16,-22-15 24 15,-9-19-25-15,-29-7 11 0,-23 0 0 16,-28-7-16-16,-24 9 17 16,-58 4-8-16,-31 9-10 15,-14 8 24-15,-103 2-33 16,-90 9 3-16,-96 5-8 15,-65 17 5-15,-24 21-5 16,20 23 0-16,63 22 0 16,88 6-9-16,60 28-35 15,50 35-37-15,35 20-25 16,35 9-155-16,27 5-341 16</inkml:trace>
  <inkml:trace contextRef="#ctx0" brushRef="#br0" timeOffset="369077">3548 828 727 0,'0'0'129'0,"0"0"5"15,0 0-26-15,0 0-10 0,0 0-55 16,0 0-40-16,-58-34-6 15,102 34 3-15,15 2 0 16,17 19 9-16,-18 4-4 16,0 6-5-16,-6 1 0 15,-21-3-3-15,-3-4 0 16,-18-5-16-16,-10-6-45 16,0 1 5-16,0-1-22 15,-31-2 15-15,10-4-4 16,-3-2-31-16,17-6 79 15,7 0 22-15,0 0 0 16,0-3 3-16,0-17 8 16,21-6 31-16,10-5 12 0,7 2-10 15,0-2 8 1,-11-1-22-16,-3 1 19 0,-10 5-3 16,-14 1-23-16,0 5 26 15,0 6 4-15,0 8-34 16,0 2 27-16,-24 4-30 15,3 0-12-15,-10 0 0 16,4 0-1-16,10 15-3 16,-4 14 0-16,14 2 2 15,7 3-8-15,0 7 6 16,0-2-14-16,14-1 0 16,17-7-22-16,13-5 18 0,8-12 5 15,0-6-5 1,-1-8 16-16,1 0 2 0,-8 0 0 15,1-15 10-15,-7-9-8 16,-11-8 31-16,-3 4 7 16,-17-1-16-16,0 3 13 15,0 8-17-15,-7 10-1 16,0 3 16-16,0 5-32 16,0 0-3-16,7 0 0 15,3 13-20-15,4 19 18 16,7 3 2-16,3-3 0 15,-4-7-5-15,11-5-12 16,-10-7 0-16,3-6 3 0,-10-7-1 16,0 0 10-16,3 0 4 15,3-12 1 1,11-19 9-16,-10-3-5 0,3 0 0 16,-3 5 16-16,-14 9-18 15,10 8 22-15,-17 7-11 16,7 2-8-16,-7 3-4 15,6 0-1-15,1 0-17 16,11 14 12-16,-5 9 4 16,15 2-7-16,-4-1 8 15,7-5-22-15,-11-1 21 16,11-7-25-16,-3-5 18 16,-11-6 6-16,4 0-2 15,-1 0 4-15,11-20 0 0,-7-3 1 16,-3-5 9-16,-7-1-10 15,3-3 14-15,-3 3 3 16,-1 10-15-16,-13 4 15 16,18 10-17-16,-18 5 4 15,7 0-8-15,-1 0-6 16,8 17-3-16,17 17 7 16,-3 3 4-16,9 1 1 15,-6-7 1-15,0-8 0 16,-3-9-8-16,-4-8 8 15,-10-6 0-15,6 0 3 16,4-3 1-16,4-25 5 16,3-12-6-16,0-3-1 0,-4-4 24 15,4 5-19-15,0 4 10 16,-17 10 0-16,-7 14-16 16,0 12 31-16,-7 2-32 15,7 0-5-15,3 0-2 16,10 16-19-16,1 12 26 15,3-5 0-15,-3-2-10 16,-4-7 4-16,-10-8-6 16,0-4 8-16,-7-2-1 15,0 0 10-15,0 0 0 16,0-14 18-16,0-11-16 16,0-4 0-16,-31 0-4 0,-4 0 3 15,-2 7 13 1,-1 2-13-16,0 9-2 0,10 7 2 15,11 4-4-15,-10 0-4 16,3 20-2-16,3 27 3 16,14 6-6-16,7 8 7 15,0-1-5-15,21-9 1 16,37-5-22-16,-6-15 17 16,3-14-6-16,-4-12-7 15,-6-5 19-15,-11 0-4 16,-3-22 7-16,-17-14 8 15,-7-8-2-15,-7-4 11 16,0-6-2-16,0 2 0 16,-21 0 12-16,-10 10-18 15,-3 10-3-15,-4 12 7 0,14 11-10 16,4 9 0-16,-4 0-3 16,-4 15-6-16,-3 27-5 15,10 16 11-15,11 2 0 16,10 3-2-16,0-6-1 15,45-11-3-15,24-9-4 16,3-14-22-16,10-13 30 16,8-10-5-16,-15 0 7 15,-9-19 1-15,-8-20 6 16,-13-10-3-16,-14-3 17 16,-4-2-1-16,-10 0 23 15,-10 5-25-15,-7 3-3 16,0 15 20-16,0 13-32 15,0 10 11-15,0 8-8 0,-7 0-6 16,7 0-1-16,-17 32-23 16,17 7 24-16,0 7-5 15,24-5 3-15,35-4 1 16,-1-9 0-16,11-5-23 16,-11-12 22-16,-6-8-13 15,-14-3 13-15,0 0-7 16,-18-6 18-16,-6-23-9 15,-4-7 4-15,-10-8 4 16,0 0 7-16,0-6-7 16,-24 5-2-16,-13 5 16 15,9 14-21-15,4 9 10 16,10 11-8-16,14 6 4 0,0 0-14 16,0 14-3-16,0 29 8 15,0 15-14-15,38-1 9 16,20-6-14-16,1-2-5 15,10-15-20-15,-18-11 24 16,1-15-6-16,-14-8 20 16,-11 0 4-16,-3-17 8 15,-17-20-1-15,0-9 15 16,-7-2 7-16,0-4 24 16,-7 4-25-16,-31 2-10 15,0 12 18-15,1 11-21 0,9 8 7 16,4 15-15-16,3 0 0 15,-3 29-6-15,4 20 1 16,20 11 2-16,0 3-9 16,20-4 8-16,49-1 0 15,14-13-10-15,-4-8-50 16,3-10-22-16,-16-13-37 16,-22-6-119-16,-44-8-119 15</inkml:trace>
  <inkml:trace contextRef="#ctx0" brushRef="#br0" timeOffset="369999">7382 1997 539 0,'0'0'228'0,"0"0"-78"0,0 0-5 15,0 0-15-15,-248-126-26 16,214 81-58-16,10-1 12 15,17-5-20-15,7-4-20 16,0-3-5-16,0 11-5 16,14 6-8-16,3 15 0 15,-3 18 1-15,6 8-7 16,5 0-1-16,-5 32-8 16,4 19 11-16,-10 12-5 15,-14 8 9-15,0 4-3 16,-21-6 1-16,-16-7-6 15,-8-13 6-15,14-15-7 16,17-17 7-16,7-11-4 16,7-6 6-16,0 0 13 15,0 0-2-15,31-34 37 0,21-13-48 16,13-6 1-16,11-2 5 16,3 3-4-16,-4 13-2 15,-16 13 0-15,-14 18-55 16,-21 8-81-16,-11 10-113 15,-13 34-28-15,0 4-229 16</inkml:trace>
  <inkml:trace contextRef="#ctx0" brushRef="#br0" timeOffset="370388">7908 1995 729 0,'0'0'199'0,"0"0"-86"16,0 0 14-16,110-193-14 16,-89 154-43-16,-11 10-9 15,-10 9-11-15,0 9-25 16,0 5 0-16,0 3-25 16,0 3-1-16,0 0-4 15,0 0-17-15,-10 23 18 16,-4 8 0-16,7 7-17 15,7-4 7-15,0 1-15 16,0-5 15-16,7 0 10 16,24-5-20-16,7 4 23 0,-4-3-1 15,4-1 2-15,0 1-3 16,-7-4 3-16,-11-2 0 16,-13-5-1-16,-7-1-6 15,0 5 7-15,-27-6-17 16,-35 4 6-16,-17-6-71 15,10-2-98-15,11-6-18 16,33-3-49-16,25 0-288 16</inkml:trace>
  <inkml:trace contextRef="#ctx0" brushRef="#br0" timeOffset="371897">8235 1987 268 0,'20'-23'277'0,"-6"0"-113"15,3 9-22 1,-10 3-21-16,0 2 0 0,-7 6-52 15,0 3 3-15,0 0-17 16,0 0-31-16,0 0 6 16,0 0-30-16,0 0-6 15,14 5-3-15,3 13 1 16,-3 4 8-16,0-1 5 16,10-1 0-16,-4-6-10 15,11-2-4-15,-3-10-17 16,3-2 23-16,6 0-2 15,1 0 5-15,-3-14 5 16,-4-3-1-16,-11-3 5 16,4 0 1-16,-17 2-6 15,7 2 22-15,-4 7-20 0,-10 3 3 16,7 6-1-16,-7 0-1 16,0 0-14-16,7 0 7 15,7 0-23-15,-1 9 17 16,12 8-1-16,-5 0-10 15,4 0 14-15,4-3-20 16,-4 1 4-16,-4-10-3 16,11-1 6-16,-10-4 8 15,3 0 6-15,-10 0 2 16,10-6 7-16,-3-9-3 16,-4 2-4-16,3 4 2 15,-13 3 2-15,17 2-3 0,-3 2-1 16,10 2-3-16,3 0-2 15,4 0 8-15,0 0-3 16,0 0 0-16,-11-3-1 16,-3-2-3-16,-10-4 7 15,-14-2-3-15,0-7 17 16,0-5-15-16,0 1 38 16,-14-4-7-16,-17 3-16 15,-3 3 12-15,-4 5-22 16,7 7-4-16,0 5-2 15,11 3-1-15,-1 0 0 16,4 20 0-16,10 14-2 16,7 1-4-16,0 2 6 0,0-9-10 15,38-4 1 1,-11-14-21-16,11-4 30 0,-7-6 0 16,0 0 6-16,-10 0 2 15,-1 0-6-15,-3-11-1 16,-3 2 24-16,-14 7-18 15,0-1 10-15,0 3-17 16,7 0-1-16,0 0-5 16,17 0-11-16,4 9 17 15,2 5-6-15,8-3 7 16,7-5-1-16,0-6 0 16,6 0 6-16,15 0-1 0,-8-23-4 15,4-14 0 1,-4-9 15-16,-6-9-8 0,-14-4 31 15,-11-4 14-15,-10-6-22 16,-17 3 16-16,0 3-18 16,-17 10-19-16,-10 6 14 15,-11 16-22-15,7 14 3 16,17 11-5-16,-6 6-11 16,-4 23 10-16,3 31-5 15,14 18 6-15,7 5-5 16,0-3 6-16,0-5-2 15,41-9-1-15,4-11-30 16,10-15 13-16,10-14-3 0,1-15 7 16,9-5 8-1,-2 0 11-15,2-34-4 0,-16-6 2 16,-1-6 7-16,-20-8 5 16,-7-9 5-16,-24 4 3 15,-7-4 15-15,0 5-27 16,0 12 7-16,-21 12-3 15,-3 17-9-15,3 8 6 16,11 9-11-16,-11 0-9 16,1 43 7-16,-4 20-5 15,3 15 7-15,4 4 0 16,17 4 8-16,0-8-8 0,0-5 0 16,31-6 0-1,14-10-9-15,13-15 4 0,1-10 1 16,9-17 3-16,4-13-2 15,-3-2 3-15,-10-6 0 16,-15-25 3-16,8-6 5 16,-14-3-6-16,-18-6 7 15,4 1 8-15,-17 4-16 16,0 9 14-16,-7 10-15 16,0 10 4-16,0 9-1 15,7 3-3-15,0 0-8 16,10 3 4-16,4 26-10 15,10 12 11-15,-4-8 3 16,4 5-4-16,7-4-4 16,7-3 8-16,-11-6 0 0,21-9 2 15,4-8 4-15,-1-8-4 16,0 0-2-16,4-8 1 16,-3-18 13-16,-14-3-13 15,6 1 9-15,-13-1-1 16,-11 8-5-16,-9 4 3 15,-11 6-7-15,-7 3-40 16,0 8-67-16,0 0-240 16,0 0-882-16</inkml:trace>
  <inkml:trace contextRef="#ctx0" brushRef="#br0" timeOffset="373019">10954 2023 84 0,'0'0'147'16,"0"0"-23"-16,0 0 41 16,0 0-44-16,0 0-44 15,0 0 3-15,0 0-7 16,21-46-16-16,-7 32 1 16,-4-1-22-16,11-5 12 0,-14 4 7 15,10-5-22-15,-10-1 17 16,7-2-11-16,-8-1-13 15,-6-4 21-15,0 6-24 16,0-2 18-16,0 7-13 16,0-2-15-16,0 2 12 15,0 5-19-15,0-1 1 16,-20 2-5-16,13 4 1 16,-17 0-3-16,17 8 0 15,-7-4 0-15,4 4-6 16,3 0 3-16,-7 0 3 15,7 0-7-15,0 9 7 16,1 8 0-16,6 6 0 16,0 3 4-16,0 2-5 15,0 1 1-15,0-3 0 0,0-1-3 16,0-5 3-16,13 4 0 16,8-2-1-16,3-2 9 15,-3-2-11-15,10-1 3 16,6-7-27-16,-2 2-12 15,-4-5-60-15,0-5-57 16,-4-2-105-16,4 0-324 16</inkml:trace>
  <inkml:trace contextRef="#ctx0" brushRef="#br0" timeOffset="373599">11494 1948 469 0,'0'0'200'0,"0"0"-85"16,0 0 2-16,0 0-8 16,0 0-48-16,0 0 14 15,110-125-22-15,-86 96-13 16,-3-2 23-16,-4 2-24 15,-3 0 3-15,0 4 4 16,-14 2-27-16,0 0 9 16,0 3-7-16,0 9-20 0,0 2 19 15,0 9-19-15,0-4-1 16,0 4 0-16,0-1-2 16,0 1 1-16,0 0 1 15,0 0-2-15,0 0-7 16,0 0 9-16,0 0 0 15,0 0-1-15,0 0-12 16,7 0-1-16,17 0-12 16,-11 5 26-16,12 6-11 15,-19 4 11-15,15 5-11 16,-14 0 11-16,10 5-20 16,-10 4 20-16,-7 0 0 15,7 2-4-15,-7 1-2 16,0-7 6-16,7-1 0 0,10-5 0 15,-10-8 6-15,20 1-6 16,-3-6 5-16,14-3-2 16,21-3 13-16,-1 0-16 15,1-6 2-15,2-14 7 16,-2-5-4-16,-21 1-5 16,-11-5 0-16,-10-1-33 15,-17-2-87-15,0-3-131 16,0-1-140-16</inkml:trace>
  <inkml:trace contextRef="#ctx0" brushRef="#br0" timeOffset="375795">12000 2317 825 0,'0'0'161'0,"0"0"-30"16,0 0-11-16,0 0-15 0,0 0-40 15,0 0-62 1,-17-34-2-16,10 52-2 0,0 18 1 15,0 10-2-15,7-3 2 16,0-3 0-16,0-9 5 16,0-8-5-16,0-11 0 15,0-6-3-15,7-6 11 16,13 0-8-16,11 0 7 16,0-20-6-16,7-6 11 15,-10-5-12-15,9 1 0 16,-6 5-1-16,-10 8 9 15,-14 8-8-15,7 7 0 16,-4 2-9-16,11 0 9 16,-8 0-23-16,11 22 8 15,-3 1 13-15,-11 0-23 0,4 0 20 16,-7-3-13-16,7-5-14 16,-7-5 23-16,3-6-7 15,-3-4 7-15,7 0 5 16,-1 0-2-16,11 0 6 15,-10-18 0-15,0 1 6 16,3-3 4-16,-3 0-7 16,0 6 4-16,-14 2 13 15,10 4-18-15,-10 5 22 16,0 0-13-16,0 0-10 0,0 1 14 16,0-3-3-1,0 5-6-15,0-1-5 0,0 1 3 16,0 0-7-16,0 0 3 15,0 0-8-15,0 0 1 16,-10 0 7-16,3 0 0 16,0 0-3-16,0 1 6 15,0 6-5-15,7-4 2 16,0-3 0-16,0 0-7 16,0 0 8-16,0 0-1 15,0 0 7-15,0 0-1 16,7 0 0-16,7 0-1 15,-7 0-1-15,-7 0 5 16,10-5-8-16,-10 0 1 16,7 4 15-16,-7 1-11 0,0 0 10 15,0 0-15 1,0 0 7-16,0 0-16 0,0 0 4 16,14 0-13-16,-1 6 16 15,5 13 0-15,9 1 1 16,-3 0 0-16,-3-2 5 15,3-4-10-15,-4-3 5 16,-6-5 0-16,3-3-7 16,-10-3 10-16,0 0-3 15,0 0 1-15,0 0 4 16,3 0 2-16,-3 0-7 16,-7-9 0-16,7 3 15 0,0-2-12 15,-7-1 7-15,7-2-4 16,0-4 0-16,-1 1 5 15,-6 0-11-15,11-3 0 16,-11 0 7-16,0 0-2 16,0-1-2-16,0 4 6 15,0 3-4-15,0 2 0 16,-11 4-5-16,-2 1 0 16,-1 2-5-16,-10 2 3 15,3 0 2-15,8 0-1 16,-12 6 0-16,12 16-3 15,6 7 4-15,7-2 0 16,0 1-8-16,0-6 6 16,0-2-1-16,7-6 2 15,6-5-15-15,12-9 16 0,2 0-9 16,4 0 9-16,-4-3 2 16,4-19 4-16,0-13-6 15,-10-8 10-15,-7-8-3 16,10-9 28-16,-17-9-15 15,6 2-3-15,-13 3 10 16,0 12-22-16,0 18 11 16,0 17 4-16,0 11-18 15,-6 6 18-15,-1 0-20 16,0 14-13-16,0 32 8 16,7 14 6-16,0 8-1 15,0 4 0-15,0-6 4 0,38-6-14 16,-4-9 3-16,11-14-26 15,0-11 18-15,6-14-22 16,-6-10 27-16,-7-2 9 16,-1 0 1-16,-9-14 0 15,-4-12 0-15,-17 1 3 16,-7-7 11-16,0 1-5 16,0-1 10-16,-14 4-1 15,-10 8-16-15,3 11 22 16,15 6-22-16,-1 3 2 15,-4 0-8-15,-2 15-10 16,-1 22 14-16,7 6-2 16,7-2 11-16,0 1-11 0,0-6 2 15,34-3 0-15,11-13-5 16,0-6 1-16,6-9-5 16,11-5 8-16,-10 0-10 15,-1 0 7-15,-13-11 4 16,-10-9 0-16,-4-6 0 15,-10-3 1-15,-14 1-1 16,0-1 2-16,0 7 4 16,0 7 7-16,0 10-7 15,0 1-5-15,0 4 6 16,0 0-7-16,0 0-6 16,0 21 1-16,0 7 5 15,0 4 0-15,0-1 0 16,0-3 0-16,30-2-7 0,-2-6 5 15,17-8-28-15,-1-7 2 16,-6-5-45-16,7 0-24 16,-18 0-39-16,-16-8-85 15,-4-15-41-15,-7-6-241 16</inkml:trace>
  <inkml:trace contextRef="#ctx0" brushRef="#br0" timeOffset="375979">13843 2352 424 0,'0'0'205'16,"0"0"-69"-16,0 0-29 15,0 0-6-15,0 0-7 16,0 0-45-16,-66-41-19 16,46 65-6-16,-11 9-11 15,0 5 14-15,3-1-24 0,11 0 1 16,-3-3 4-16,13-5-8 16,0-4-6-16,-4-7-123 15,11-8-132-15,-6-10-417 16</inkml:trace>
  <inkml:trace contextRef="#ctx0" brushRef="#br0" timeOffset="376344">12192 1952 650 0,'0'0'181'0,"0"0"-91"0,0 0-5 16,0 0-1-16,0 0-55 15,0 0-25-15,-62-15 1 16,49 26 0-16,-8 7-2 16,4-1-3-16,17-5 4 15,0-4-8-15,0 0 4 16,0-4 0-16,10-4 19 15,18 0 9-15,3 0 32 16,-4-4 14-16,-3-12-39 16,-10-2 8-16,0-2-26 0,-14 0-10 15,0 3-1 1,-14 3-6-16,-24 5-12 0,4 6-38 16,-11 3-67-16,7 0-38 15,14 12-75-15,10 14-191 16</inkml:trace>
  <inkml:trace contextRef="#ctx0" brushRef="#br0" timeOffset="717457">3497 3884 920 0,'0'0'241'15,"0"0"-49"-15,0 0-67 16,0-175-20-16,0 147-51 0,0 8-11 16,0 6 7-16,0 11-32 15,0 0 18-15,-7 3-21 16,0 0-12-16,0 0 0 15,-17 0-3-15,3 29 0 16,-10 10 0-16,0 1 7 16,11 1-7-16,13-4 0 15,7-8 0-15,-7-6 1 16,7-7 0-16,0-7-1 16,0-6 0-16,0-3 9 15,0 0-9-15,0 0 0 16,0 0 0-16,0 0 7 15,0 0-2-15,0 0-4 0,0 0 6 16,0 0-1 0,0-8 0-16,0-4-6 0,0 4-10 15,0 8-11-15,0 0-51 16,0 0-11-16,0 0-62 16,7 20-179-16,14 8-142 15</inkml:trace>
  <inkml:trace contextRef="#ctx0" brushRef="#br0" timeOffset="718812">3325 3884 577 0,'0'0'183'0,"0"0"-7"16,0 0-3-16,0 0-55 15,38-177-8-15,-45 151-40 16,-31 1-35-16,3 7 19 16,-2 4-43-16,-1 5 6 15,0 7-9-15,24 2 2 16,-10 0-6-16,17 0-4 15,-13 2 0-15,-4 27-6 16,10 11 10-16,-7 11-4 0,21 7 0 16,0 5 3-1,21 0-6-15,54-4 3 0,29 2 0 16,6-7-3-16,10-3 9 16,-17-5-6-16,-13-6 0 15,-25-3 8-15,-20-3-10 16,-25-5 2-16,-9-9 0 15,-11-1-6-15,0 0 10 16,-62-9-4-16,-4-4 19 16,-23-6-14-16,0 0 23 15,6-14-11-15,18-15 1 16,20-2 18-16,7-3-30 0,18-6 11 16,20-3-1-16,0-14-10 15,30-12 3-15,36-14-9 16,23-6 0-16,14 7-3 15,-6 8 8-15,-22 22-5 16,-23 21 0-16,-32 13-9 16,-6 18 1-16,3 0-55 15,-10 0-52-15,14 28-51 16,10 13-139-16,0 7-184 16</inkml:trace>
  <inkml:trace contextRef="#ctx0" brushRef="#br0" timeOffset="719316">4164 3238 745 0,'0'0'151'0,"-172"-146"-30"0,62 81 32 15,-7 13-31-15,-10 12-48 16,-1 14 9-16,-2 23-56 15,-4 3 8-15,-31 40-21 16,3 41-8-16,-10 19 11 16,24 19-15-16,31 21-2 15,28 18 11-15,30 13-2 16,29 9-9-16,30-2 0 16,0-3 3-16,65-8-6 0,48-3 3 15,42-18 0-15,31-29-7 16,27-28 9-16,10-38-2 15,8-29 0-15,-8-22 9 16,-10-8-1-16,-20-46-8 16,-21-23 32-16,-17-23 36 15,-14-20-29-15,-14-24 6 16,-24-22 0-16,-14-28-21 16,-44-14 15-16,-45 2-30 15,-17 11 1-15,-93 29-1 16,-45 26 2-16,-55 26-11 15,-34 23 0-15,-38 34-3 16,-6 24-7-16,6 31 10 0,24 2-21 16,48 28-6-16,55 30-51 15,45 17-5-15,41 18-21 16,42 16-121-16,27 0-135 16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22:21.66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11699 92 921 0,'0'0'121'0,"0"0"-35"16,0 0 43-16,0 0-88 16,0 0-40-16,0 0 3 15,209-91-2-15,-123 91 10 16,-3 0-4-16,-25 0 13 16,-13 3 11-16,-14 14 0 15,-17 5-4-15,-7 19-4 16,-7 5-8-16,0 17 15 15,0 11-4-15,0 6-2 16,0 5 4-16,0 1-17 16,0-4-1-16,0 2-2 15,0-9-6-15,10-10 6 16,4-8-5-16,0-8-4 0,3-8 8 16,-10-16-7-16,-1-8-1 15,-6-8 0-15,0-4 0 16,0 7 0-16,-30 5 0 15,-36 6-21-15,-16 6-140 16,-15-1-352-16</inkml:trace>
  <inkml:trace contextRef="#ctx0" brushRef="#br0" timeOffset="-15442">937 1302 588 0,'0'0'321'15,"0"0"-144"-15,0 0-7 16,0 0-51-16,0 0-8 16,-59-154-48-16,28 136-15 15,4 4-2-15,-11 6-19 16,7 4-8-16,-21 4-12 15,15 0-4-15,-15 24-3 0,7 27 0 16,11 14 0 0,10 16 0-16,17 2-4 0,7 0 4 15,14-15 0-15,37-3-13 16,18-19 4-16,-4-8-5 16,4-21-4-16,-10-8 10 15,-8-9 1-15,-13 0 7 16,7-20 6-16,-18-12-4 15,-3-5 12-15,-10-10-4 16,-14-9 8-16,0-1 1 16,0-14-16-16,-7 9 6 15,-31 12 0-15,1 18-7 16,-1 12 9-16,10 14-11 16,-3 6 0-16,4 0-3 0,-11 12-4 15,0 20 5-15,17 19-1 16,-3 6-1-16,24 0 3 15,0 1-20-15,52-13 6 16,17-3-4-16,17-16-8 16,10-17 20-16,11-9 0 15,-11 0 7-15,-17-9 0 16,-3-22 0-16,-18-3 0 16,-13-3 11-16,-14 0-2 15,-18-6 10-15,1 3 1 16,-14 3-9-16,0 11 8 15,0 6-5-15,-7 14-4 0,-6 6-3 16,6 0-7-16,0 0-1 16,-4 12-8-1,11 25-1-15,0 9 5 0,0 5 5 16,25 1-16-16,26-15 15 16,8-9-21-16,2-6 8 15,-2-14 6-15,13-8 0 16,4 0 8-16,-11-13 5 15,4-12-4-15,-11-13 3 16,-6-1 0-16,-21-7-3 16,-11-9 16-16,-13-4-6 15,-7-4 8-15,0-6-11 16,0 8 3-16,-20 8 2 0,2 10-7 16,5 14 1-1,6 12 5-15,7 9-12 0,0 4 11 16,-7 2-11-16,7 2-2 15,0 0-1-15,0 0-4 16,0 0 6-16,0 0-5 16,0 0 5-16,0 0 1 15,0 0 1-15,0 0 0 16,0 0 12-16,0 0-12 16,0-14 4-16,0-9 4 15,-7-9-4-15,0-7-9 16,-3 7 4-16,10 8 0 15,0 16 2-15,0 8 3 0,0 0-5 16,0 0 0-16,-7 0-4 16,7 0 1-16,0 0-1 15,0 8-11-15,0 36 2 16,0 24 8-16,0 21 5 16,17 8 1-16,4-8 4 15,17-1-8-15,-11-5 3 16,18-20 0-16,0-11 0 15,-1-21 1-15,-6-17-2 16,0-14-4-16,7 0-28 16,-1-20 10-16,1-29-24 15,-31-2-47-15,-14-3-66 0,-31 5-41 16,-41 4-122-16,-32 2-252 16</inkml:trace>
  <inkml:trace contextRef="#ctx0" brushRef="#br0" timeOffset="-14173">1906 1116 283 0,'0'0'309'0,"0"0"-256"16,0 0 57-16,0 0 12 15,268 26-16-15,-164-15-11 16,9-5-5-16,4-3-21 16,-21-3-24-16,1 0-5 15,-22 0-12-15,-23-9-1 0,-25 4 18 16,-10 5-16-1,-17 0-3-15,0 0 4 0,0 0-5 16,0 0 9-16,0 0-7 16,0 0-10-16,0 0 5 15,0 0-22-15,0 0 9 16,0 0 0-16,0 0-8 16,0 0 1-16,0 0-2 15,0 0-9-15,0 0 9 16,0 0-15-16,0 5 6 15,7 23 8-15,7 16 2 16,-7 4 3-16,10 6-4 16,-3 7 0-16,0 4-3 15,3 4 9-15,-3-3-6 16,-1-9 0-16,5-12 1 0,-5-12-1 16,8-17 0-1,-14-10 0-15,-7-6 8 0,0 0-3 16,0 0 22-16,0-20 27 15,0-17-12-15,-7-18-23 16,-14-4-16-16,-10-4-3 16,4 0 4-16,-4 3-3 15,17 11-1-15,7 3 0 16,-3 16 4-16,10 2-8 16,0 12 4-16,0 7-17 15,45 9 8-15,17 0-12 16,10 0 11-16,3 25 9 15,-2 8-14-15,-15 4 11 0,-13 3-2 16,-14-9-8-16,-18 1 10 16,-13-4-10-16,0 1 4 15,-44-1 5-15,-15 4-10 16,-6-9 0-16,13-9-5 16,28-8-6-16,17 0 11 15,7-6 8-15,0 0 7 16,7 0-4-16,52 0-1 15,23-26-1-15,28-11 1 16,18-9 10-16,-8-5-6 16,-17 7 5-16,-31 5-1 15,-27 10 6-15,-14 3-9 16,-17 13 26-16,-14-6-13 16,0 10 2-16,0 9 17 0,0 0-21 15,0 0 5-15,0 0-16 16,0 0-11-16,0 0 1 15,0 9-3-15,7 17 13 16,10 6-3-16,3-3 3 16,11-4 0-16,-3-5 2 15,3-6-2-15,7-2 0 16,-1-12 2-16,-9 0-1 16,3 0 4-16,-11-6-4 15,5-14 9-15,-5-11 0 16,-3-1-9-16,-10 0 12 15,-7 14 0-15,0-6-6 0,0 15 12 16,0 9-12-16,0 0 2 16,0 0-9-16,0 0-17 15,7 26 5-15,14 17 3 16,10 9 9-16,6-13 4 16,1-10-3-16,4-15 0 15,13-8 1-15,-4-6 1 16,21-11 0-16,-3-35 6 15,10-11-7-15,-10-12 9 16,-17-8-5-16,-25-6 1 16,-10-6 13-16,-17-5-13 15,0 5 6-15,-17 18-4 16,-10 14-8-16,-4 25 19 0,10 18-8 16,14 10-2-16,7 4-10 15,0 0-5-15,0 12 0 16,0 43-17-16,0 22 19 15,0 25 1-15,-10 5 2 16,10-2 0-16,0-4 5 16,0-18-5-16,17-19-8 15,10-14-40-15,25-24-37 16,10-15-15-16,-4-11-78 16,1 0-57-16,-21-37-66 15,-25-9-302-15</inkml:trace>
  <inkml:trace contextRef="#ctx0" brushRef="#br0" timeOffset="-14052">4946 1051 710 0,'0'0'183'0,"0"0"-37"15,0 0-76-15,0 0-58 16,223-138-12-16,-113 106-123 16,4 10-175-16</inkml:trace>
  <inkml:trace contextRef="#ctx0" brushRef="#br0" timeOffset="-12843">1531 1408 107 0,'0'0'278'0,"0"0"-193"16,0 0-17-16,0 0-33 0,0 0-34 15,0 0 15-15,-10 0 38 16,-4 0-45-16,1 0 22 16,-5 0-15-16,-2 0-14 15,13 0 6-15,0 0-8 16,7 0 2-16,0 0-2 16,0 0-1-16,0 0 1 15,0 0 0-15,0 0 53 16,0 0 25-16,0 0 12 15,0 0 4-15,0 0-4 16,0 0-8-16,0 0-6 16,0 0-14-16,0 0-12 15,0 0 0-15,0 0-29 16,0 0-9-16,0 0-12 16,0 0-7-16,14 2-8 0,6 21 1 15,5 3 14-15,5 0 8 16,-2-6-4-16,3 0-2 15,-4-3-2-15,-3-9 4 16,7-2-7-16,-3-3 3 16,3-3 0-16,7 0-1 15,-11 0 3-15,-3 0-2 16,-10-17 6-16,7 0-4 16,-11-6 5-16,-3 0-1 15,-7-3 3-15,0-11 27 16,0 3-2-16,0 3-6 15,0 2 7-15,-17 12-15 0,3 8 10 16,7 6-13-16,0 3-11 16,7 0 4-16,-7 0-10 15,7 0-7-15,0 0 6 16,0 20-18-16,0 18 19 16,0 1-6-16,0 7 13 15,21 3-7-15,17-7 3 16,0-1-3-16,-4-11 0 15,4-9-6-15,0-9-8 16,-18-10-34-16,4-2-43 16,-10 0-91-16,-14 0-271 15</inkml:trace>
  <inkml:trace contextRef="#ctx0" brushRef="#br0" timeOffset="-1864">5816 1319 786 0,'0'0'152'0,"0"0"-32"16,0 0 26-16,0 0-37 16,0 0-56-16,0 0-38 15,227-71-6-15,-131 58 8 16,-14 0-9-16,-23 8-6 16,-14-2 6-16,-21 7-6 15,-11 0 1-15,-13 0-3 16,0 0 0-16,0 0 5 0,0 0-4 15,0 0 4-15,0 0 8 16,-6 0-12-16,-32 0 0 16,-14-5-1-16,-13-1 1 15,13 0 2-15,8 6-3 16,19-2 0-16,12-2 5 16,13 4-5-16,0-2 0 15,0 2 0-15,0-4-7 16,7 4 4-16,37 0-8 15,22 0 8-15,16 4 3 16,8 16 0-16,-1-6 1 16,-24 2-1-16,-13 5 0 15,-21-9 2-15,-11-1-2 16,-9-2-3-16,-11-1 1 16,0 1-1-16,0 5 2 0,-55 6 0 15,-4 3 1-15,-6-3-11 16,-11 0-116-16,25-8-74 15,13 2-77-15,38-9-415 16</inkml:trace>
  <inkml:trace contextRef="#ctx0" brushRef="#br0" timeOffset="-868">7439 1128 843 0,'0'0'172'0,"0"0"-57"0,0 0-18 16,0 0-2-16,-238-103-52 15,201 100-21-15,6 3-11 16,3 0-11-16,4 11-3 16,17 12 1-16,0 11-2 15,7 4 1-15,0-4-9 16,14 3-27-16,31-6 2 15,-7-5-23-15,-1-14 20 16,-9-12 19-16,3 0 1 16,-11 0 20-16,-9 0 9 15,3-24 2-15,-8-1 44 16,-6-1-3-16,0-5 8 0,0-1-10 16,0 4-10-16,0 8-6 15,-6 11-10-15,-1 9-4 16,7 0-18-16,0 0-2 15,0 0-18-15,0 12-8 16,0 19 15-16,20 12 11 16,25-3 5-16,0-9-4 15,13-11 0-15,-13-7-1 16,0-13-5-16,-15 0 5 16,-2 0 1-16,3-7 8 15,-10-24 0-15,3-1-4 16,-18-2 13-16,-6-3 7 0,0 0 2 15,0 3 4-15,0 8-18 16,0 8 8-16,-6 7-9 16,6 4-4-16,0 7-8 15,0 0-1-15,0 0-17 16,31 18-9-16,20 14 14 16,14-1 11-16,1 3-7 15,-4-2-5-15,-11-4 8 16,-6-1 2-16,0-8 4 15,-32 1-3-15,1-11-2 16,-14-4-4-16,0-5-5 16,0 0 6-16,0 0 6 15,-27 0-3-15,-4 0 5 16,0 0 10-16,10 0-8 16,14-14 5-16,7-11-5 0,0-7 0 15,14-11-4-15,31 3-3 16,-1 1 3-16,8 5 1 15,-21 13 0-15,-4 13 1 16,-9 4 0-16,-5 4-8 16,8 0 2-16,10 0-2 15,-7 23 0-15,-3 9 1 16,-1-1 1-16,4-2 4 16,-10 0-1-16,-7-4-4 15,3-5 2-15,-10-8-1 16,0-6-14-16,0-4-6 15,0-2 19-15,0 0 7 0,0 0 22 16,0-8 3-16,0-21-13 16,0-5 16-16,7-18-11 15,21 1-10-15,16 0-7 16,1 8 2-16,0 10-2 16,-7 15 1-16,-1 6-1 15,-9 12-28-15,10 0-95 16,-7 0-112-16,-4 25-197 15</inkml:trace>
  <inkml:trace contextRef="#ctx0" brushRef="#br0" timeOffset="-434">9632 327 19 0,'0'0'935'0,"0"0"-811"16,0 0 10-16,0 0-10 16,0 0-42-16,0 0-41 0,-89-134-36 15,89 134-5 1,-14 0-10-16,-10 17-10 15,3 23 20-15,-16 11 4 0,6 6 3 16,17 6-7-16,7-3 0 16,0 6-3-16,7 6 7 15,0-7-4-15,0 4 0 16,0-1 0-16,0 3 0 16,7-7-1-16,0 5 4 15,0 2-3-15,-7-5 0 16,0-3 1-16,0-7-2 15,0-10 3-15,0-11 5 16,7-12-7-16,17-6 1 16,3-5 0-16,4-7 5 15,14-5 9-15,13 0-2 0,18 0-9 16,27-9-4-16,24-25-165 16,11-29-369-16</inkml:trace>
  <inkml:trace contextRef="#ctx0" brushRef="#br0" timeOffset="1049">108 2675 687 0,'0'0'192'15,"0"0"-26"-15,0 0 1 16,0 0-15-16,0 0-55 15,0 0-46-15,0-115-19 16,0 115-32-16,0 0-2 16,0 26-16-16,0 13 18 15,0 19 1-15,-24 16 8 16,-4-3-7-16,-3 7 9 0,18-1-11 16,2 4 8-1,11-5-8-15,11-10 1 0,40-9 0 16,15-8 0-16,23-24-1 15,7-13 3-15,14-12-1 16,-3 0 6-16,-4-17 2 16,-24-3-9-16,-24-6 11 15,-27 3-12-15,-21 9 17 16,-7-6 18-16,0-3-3 16,0 3-8-16,-7-13-14 15,-21 9-6-15,-10-2-2 16,7 13-2-16,-6 0-3 0,9 2 2 15,-3 9-5-15,10 2 1 16,11 0 2-16,-4 0-2 16,14 0 4-16,0 0-4 15,0 0-4-15,38 0 0 16,14 18 6-16,23 14 3 16,-2 0 0-16,2-6 3 15,-9 5 0-15,-22 1-3 16,-6-7 0-16,-24 1-2 15,-14 0-2-15,0-1 1 16,0 7-2-16,-59-6 5 16,-16 4 5-16,-21 3-5 15,6-13-67-15,25-1-41 0,20-7-132 16,31 3-173 0</inkml:trace>
  <inkml:trace contextRef="#ctx0" brushRef="#br0" timeOffset="2904">2064 2963 855 0,'0'0'136'0,"0"0"1"15,0 0 26-15,0 0-38 16,0 0-39-16,0 0-21 16,-141-26-13-16,141 26-13 15,0 0-14-15,0 0-9 16,38-6-16-16,28 0 0 16,30 4 5-16,0-4 1 0,-13 6 0 15,-18 0-4-15,-27 0 0 16,-18 0-2-16,-2 6-5 15,-18 0 2-15,0 8 2 16,0 0-3-16,-18 9 4 16,-26 8 1-16,-15-2 6 15,-13-3-1-15,10-2-5 16,28-11 2-16,10-2-1 16,17-5 0-16,7-6-4 15,0 0 0-15,0 0 1 16,31 3-1-16,3 9 0 15,28 5 2-15,3-8 0 0,1 7 5 16,3-1-3 0,-18-1-2-16,8 9 1 0,-15 3-2 15,-13-1 1-15,-3 7-5 16,-11-1 4-16,-17-5 0 16,0 5 1-16,-31-6 2 15,-34 3-2-15,-25-10 4 16,-6-11 2-16,0-7-5 15,6 0 3-15,15 0-4 16,23 0-6-16,31-12-23 16,21 12-45-16,0-6-68 15,38 4-274-15</inkml:trace>
  <inkml:trace contextRef="#ctx0" brushRef="#br0" timeOffset="3122">3161 3515 1225 0,'0'0'138'0,"0"0"29"16,0 0-50-16,0 0-65 16,0 0-28-16,0 0-5 15,-199 166-7-15,103-101-12 16,-25 10 0-16,4-11-107 0,4 6-296 15</inkml:trace>
  <inkml:trace contextRef="#ctx0" brushRef="#br0" timeOffset="323088">3753 2824 601 0,'0'0'285'16,"0"0"-106"-16,0 0-28 15,0 0-20-15,0 0-41 0,0 0-28 16,0 0-13-16,-7-28-27 16,21 22-5-16,30 0 0 15,1-5-10-15,7 2 7 16,16 4-1-16,-9-1-9 15,-1 6 8-15,-13 0-11 16,-7 0 5-16,-18 0 0 16,-20 0-4-16,0 0-4 15,0 0-3-15,0 0 5 16,0 0-2-16,0 20-3 16,-20 3 5-16,-18 11 8 15,-14-3 1-15,8-5-1 0,-1 0-8 16,17-9 0-16,4-3 2 15,17-8 3-15,7-6-6 16,0 0 1-16,0 0 0 16,0 0-3-16,14 0 3 15,17 0-4-15,7 0 3 16,14 0 2-16,6 0 2 16,0 11-3-16,-6 4 8 15,0-1-9-15,3 15 1 16,-21-1-1-16,-10 15-3 15,-10-4 0-15,-7 5 4 16,-7-1 0-16,0-9 0 16,-45-8 0-16,-27-9 6 0,-31-11-5 15,-18-6 10 1,4 0-10-16,11-12-2 0,20-19-2 16,24 5-58-16,41 6-37 15,21-5-199-15,66-13-712 16</inkml:trace>
  <inkml:trace contextRef="#ctx0" brushRef="#br0" timeOffset="329591">4798 3333 531 0,'0'0'222'0,"0"0"-34"16,0 0 14-16,0 0-33 16,0 0-41-16,0 0-33 15,0 0-19-15,17 0-25 16,-10 0-11-16,-7 0-10 15,0 6-6-15,0 5-7 16,0 21-2-16,0 2-12 16,-7 15 18-16,-17-4-5 15,3 1-15-15,-10-3 6 16,-6 3-7-16,9-15-2 16,-3-5-32-16,7-8-58 15,17-18-41-15,7 0-109 0,31-44-234 16</inkml:trace>
  <inkml:trace contextRef="#ctx0" brushRef="#br0" timeOffset="330100">5592 2715 1097 0,'0'0'190'0,"0"0"-12"15,0 0-64-15,0 0-24 16,0 0-50-16,0 0-16 0,0-39-10 16,0 39-14-1,0 6 0-15,0 27-6 16,-14 16 6-16,-3 5 7 0,10 9-4 16,-6-6-3-16,13-5 3 15,0-10-3-15,0-10 0 16,0-17 1-16,0-4 2 15,20-11-6-15,18 0-2 16,14 0 5-16,6-5 10 16,4-22-9-16,-4 9 2 15,-13-3 0-15,-7 3-2 16,-11-1 3-16,-9-2-1 16,-5-2-1-16,-13 9 3 0,0 3 0 15,0 11 21 1,0-6-8-16,0 6-6 0,0 0 4 15,0 0-15-15,0 0 0 16,0 6-1-16,-13 31-6 16,-25 9 6-16,0 11 9 15,14-7-8-15,10 3 4 16,0-4-5-16,14-10 0 16,-6-1 1-16,-12-1-1 15,5-11-42-15,-18-1-65 16,10-5-115-16,-10-2-407 15</inkml:trace>
  <inkml:trace contextRef="#ctx0" brushRef="#br0" timeOffset="398145">6888 3236 828 0,'0'0'439'0,"0"0"-311"0,0 0-4 16,0 0-24-16,0 0-34 15,0 0-25-15,0 0-16 16,0-57-4-16,0 88-18 16,-6 15 3-16,-8 5 29 15,-17 12-19-15,10-12-3 16,-3 2 1-16,-7 3-5 16,-3-7 3-16,3-3-8 15,-7-15-3-15,4-5 8 16,10-6-9-16,10-14-30 15,7-6-27-15,7-6-17 16,21-46-23-16,61-19-155 0,21-16-305 16</inkml:trace>
  <inkml:trace contextRef="#ctx0" brushRef="#br0" timeOffset="398528">7415 2764 151 0,'0'0'727'0,"0"0"-544"16,0 0 7-16,0 0-11 16,0 0-63-16,0 0-47 15,0-42-24-15,0 42-14 16,0 0-11-16,0 0-1 16,0 0-13-16,0 18-5 15,17 15 3-15,3 4 9 0,1 0 3 16,3-5-4-16,-10 2-6 15,3 3 11-15,4-5-9 16,-1 0 0-16,11-1 2 16,0 3-4-16,-3 3 1 15,-4 0-1-15,-4-3-3 16,-2 3 5-16,-12 1-8 16,-6-7 1-16,0-5 2 15,0 0-1-15,0-12-1 16,0-8-1-16,-17-1 0 15,-17-5-4-15,-4 0-28 16,-14 0-34-16,8-11-31 16,6-9-70-16,17-17-166 15,21-9-478-15</inkml:trace>
  <inkml:trace contextRef="#ctx0" brushRef="#br0" timeOffset="398737">7748 2739 957 0,'0'0'183'0,"0"0"-49"15,0 0 2-15,0 0-43 16,0 0-65-16,0 0-16 16,186-6 4-16,-97 6-12 0,1 0-2 15,-25 0-2 1,-14 14-75-16,-44 17-150 0,-7 7-375 15</inkml:trace>
  <inkml:trace contextRef="#ctx0" brushRef="#br0" timeOffset="425088">9185 2987 953 0,'0'0'261'0,"0"0"-141"16,0 0-13-16,0 0-8 0,0 0-25 15,0 0-27 1,0 0-14-16,-117 83 1 0,104-51-8 15,-11 8-6-15,3-9 3 16,-3 9-11-16,-14 9 3 16,-7-4-10-16,-6 13-3 15,-8-7-2-15,8-14-18 16,6 1-21-16,7-19-22 16,24-7-46-16,14-4-78 15,14-8-162-15,69 0-219 16</inkml:trace>
  <inkml:trace contextRef="#ctx0" brushRef="#br0" timeOffset="425586">9897 2467 1026 0,'0'0'252'0,"0"0"-151"16,0 0 5-16,0 0-8 16,0 0-43-16,0 0-16 15,-7-32-23-15,7 32 2 16,0 0-3-16,0 24-12 16,0 10 12-16,0 3-5 15,0 3-6-15,0 3 6 0,0-3-5 16,0 8 0-1,0-9 5-15,0 5-6 0,7-10 1 16,17 4 1-16,4-7-6 16,27-5 4-16,-14-1-2 15,14 1-1-15,-4-3 1 16,-16-9 0-16,-4-1 3 16,-7 0-5-16,-17-8 0 15,-7 8 3-15,0 0-3 16,0 2 6-16,0 2-3 15,-17 4-2-15,-4-5-1 16,-10-1 1-16,-3-4-1 0,-11 3 0 16,0-2-2-16,1-6-5 15,-8-4-17-15,7-2-9 16,1 0-24-16,13 0-25 16,10-8-59-16,11-10-98 15,10-7-81-15,0-9-159 16</inkml:trace>
  <inkml:trace contextRef="#ctx0" brushRef="#br0" timeOffset="425886">9801 2421 775 0,'0'0'188'0,"0"0"-64"16,0 0 41-16,0 0-31 0,0 0-63 15,0 0-34-15,38-49-2 16,58 18 13-16,14-2-23 16,24 0-2-16,-7 2-9 15,-17 11-12-15,-34 14 0 16,-25 0-2-16,-37 6 0 16,-14 0 0-16,0 0-18 15,0 0-40-15,-20 0-40 16,-25 12-33-16,0 0-81 15,7 2-116-15,1 0-316 16</inkml:trace>
  <inkml:trace contextRef="#ctx0" brushRef="#br0" timeOffset="549070">11039 3127 1154 0,'0'0'232'16,"0"0"-112"-16,0 0-24 15,0 0-28-15,0 0-35 0,0 0-6 16,0 0-15-16,0-11-12 15,0 54 0-15,-21 8 12 16,-3 15-7-16,10-9 1 16,-7-8 0-16,-3 2-12 15,-3-10-16-15,10-10-102 16,-4-11-132-16,21-9-225 16</inkml:trace>
  <inkml:trace contextRef="#ctx0" brushRef="#br0" timeOffset="549482">11646 2509 1038 0,'0'0'229'0,"0"0"-44"16,0 0-40-16,0 0-62 15,0 0-18-15,0 0-16 16,-103-131-18-16,103 131-5 15,0 0-23-15,0 0-2 16,0 0-2-16,0 5-10 16,0 12 1-16,0 12 8 15,14 8 2-15,17 6 11 16,-11-3-11-16,11 3 1 16,0 2 0-16,-10-1 2 15,10-11-3-15,-4 5 0 16,4-13 2-16,-10 7-1 0,3-6-1 15,3-1 0 1,-9-5-1-16,-11 3 3 0,-1-3-2 16,-6-6 0-16,0 4-4 15,0-10 1-15,-13 4-9 16,-25-6-9-16,-14-1-10 16,-6-5-40-16,6 0 3 15,-3 0-35-15,28-11-52 16,13-29-59-16,14-23-42 15,0-20-249-15</inkml:trace>
  <inkml:trace contextRef="#ctx0" brushRef="#br0" timeOffset="549674">11692 2187 638 0,'0'0'289'0,"0"0"-50"0,0 0-52 15,0 0-59-15,0 0-50 16,0 0-35-16,127-97-13 15,-82 85-4-15,-1 6-24 16,8-4 8-16,-7 6-10 16,-11 4-17-16,4 0-68 15,-7 0-162-15,-17 6-254 16</inkml:trace>
  <inkml:trace contextRef="#ctx0" brushRef="#br0" timeOffset="551118">8113 3645 383 0,'0'0'197'15,"0"0"-95"-15,0 0-9 0,0 0 13 16,0 0-34-16,0 0-3 16,0-14 4-16,0 14-14 15,0 0-6-15,0 0-20 16,0 0-23-16,0 0-10 15,44 5 1-15,22 15-1 16,37 6 10-16,31-6-8 16,21-9 5-16,30-11-4 15,18 0 2-15,3 0-1 16,8 0-2-16,-5-11-2 16,11-3 0-16,18 2 0 15,-1-2 0-15,10 2 0 16,-2 7 1-16,-1-1-2 0,-14 6 1 15,-10 0 0-15,-27-3-2 16,-15-2 3-16,-30-1-1 16,-21 0 0-16,-23 0 0 15,-22 6-3-15,-44-6 5 16,-17 4-2-16,-15-4 9 16,-6-5 40-16,0 2 52 15,0-8-59-15,0 3-5 16,0-9 0-16,0 3-18 15,-6 0-11-15,-8 0 3 16,7-3-8-16,7 9 0 16,0 2-3-16,-10 6-20 0,-4 4-35 15,0 2-81-15,-10 0-102 16,-3 8-157-16</inkml:trace>
  <inkml:trace contextRef="#ctx0" brushRef="#br0" timeOffset="564206">13219 3076 583 0,'0'0'481'15,"0"0"-363"-15,0 0-89 16,0 0 55-16,0 0 21 15,0 0-40-15,0 46-1 16,0-12-8-16,0 15-23 0,-21-4-8 16,-17 4-24-16,-7-3 7 15,-6-9-8-15,-1-3-9 16,14-3-52-16,-13 1-102 16,20-6-170-16,17-1-185 15</inkml:trace>
  <inkml:trace contextRef="#ctx0" brushRef="#br0" timeOffset="564872">14865 2034 899 0,'0'0'296'0,"0"0"-162"16,0 0-18-16,0 0-13 15,0 0-23-15,0 0-19 16,-44-115-33-16,27 117-2 16,-18 52-14-16,-16 18-10 0,-18 25 30 15,4 17-22 1,13 18-3-16,7 8 6 0,21-6-8 16,24-20 3-16,0-25-8 15,31-37 10-15,34-15-17 16,11-23 10-16,-4-14-3 15,4 0 7-15,-24 0-2 16,-22 0-1-16,-23-9 2 16,-7-8 3-16,0-8 28 15,-13-15-29-15,-49-3-2 16,-10 0 0-16,-18 3 0 16,8 2-8-16,23 7 2 15,14 11-32-15,15 7-8 16,16 5-32-16,14 8-17 15,0-10-44-15,24-4-139 0,34-30-121 16</inkml:trace>
  <inkml:trace contextRef="#ctx0" brushRef="#br0" timeOffset="566373">15605 1492 860 0,'0'0'183'0,"0"0"-66"16,0 0 38-16,0 0-25 15,0 0-34-15,0 0-13 0,69-140-52 16,-69 123 6 0,-18-3-11-16,-33 0-18 0,-28 0 9 15,-18 0-14-15,-44 8 2 16,-17-2-8-16,-17 8 11 15,-18 1-8-15,-3 0 0 16,-31 5 5-16,-79 0-6 16,-72 0 1-16,-58 10 0 15,-1 13 4-15,38 0 3 16,21-3-6-16,20 1-1 16,18 4-6-16,-32 0-2 15,-13 4 7-15,-7 3 1 16,0 2-6-16,-10-3 12 15,17 7-6-15,-14 1 0 16,-10 7-10-16,17 3 9 0,-17-4-6 16,24-1 7-16,24 1-3 15,3-8 7-15,25 3-7 16,23-2 3-16,18 0 0 16,27-5-9-16,21 2 7 15,0 4 1-15,13-7-5 16,8 2-7-16,17-8 9 15,20-3-4-15,14-3 0 16,17-6 3-16,21 3 3 16,-7-5 2-16,18 2-2 15,-12 0 8-15,1 8-6 16,-7-1 0-16,-13 4 0 16,6-7-4-16,7 2 6 0,7-8-2 15,20 2 0-15,18-8 3 16,31-1-3-16,20 4 0 15,17-9 1-15,11 0-6 16,17 0 5-16,0 0 0 16,0 0-2-16,0 0 2 15,0 0-5-15,0 0 5 16,0 11-4-16,0 21-4 16,-7 19 3-16,-13 20 5 15,-18 12 1-15,7-2 3 16,-7 2-4-16,11-1 1 15,-11 1 4-15,0 0-2 0,10 0-3 16,4 6 0 0,18-12 4-16,6-6 3 0,0-8-6 15,0 0-1-15,37 0 0 16,15-3-3-16,6-3 3 16,18-7 0-16,13-11-1 15,15-14 7-15,26-7-6 16,28-16 3-16,28-2-3 15,7 0 5-15,6-8-2 16,-6-4-3-16,-8 4 0 16,1-3-1-16,7-1 1 15,13 4 0-15,17-4 1 16,21-9-8-16,7 3 7 16,31-6 0-16,7 4-1 0,31 0 4 15,27 9-3-15,11-3 0 16,27 8 0-16,0 0-3 15,-7-8-7-15,7 2 10 16,-6-2-1-16,-1-9-6 16,21-3 4-16,3 1 2 15,4-6-1-15,3 4 0 16,-3-4-2-16,-4 5 4 16,-10 6 0-16,-21 0 2 15,-30 3-1-15,-1-3-1 16,-13 0 0-16,-25 9 3 15,-27-3-3-15,-13 8 0 16,-42 6-4-16,-4 0 10 0,-30 0-6 16,-11 0 0-16,-10 6 0 15,-3-4-5-15,-4-2 8 16,11 6-3-16,-4-6 0 16,-11 0 5-16,-6 0-6 15,-21 0 1-15,-10 0 0 16,-14 0 2-16,-20 0 0 15,-18 0-2-15,-13 0 0 16,-7-20 2-16,-14 0 4 16,-1-3 0-16,-16-5-2 15,7-4 18-15,-11 1-21 16,-3-6 4-16,0 5 8 0,0-7-12 16,13-5 19-16,5-2-20 15,-5-22 3-15,18-4 7 16,0-28-7-16,-7-14 4 15,-11-9 4-15,-13-11-9 16,-7-4 13-16,0 4-15 16,0 0 3-16,-51-7 5 15,-8 13-5-15,-16 8-3 16,-5 11 0-16,-2 15 10 16,6 22-11-16,-3 14 1 15,-17 16-2-15,-31 22-7 16,-52 20-16-16,-58 8-40 15,-59 46-37-15,-68-8-203 0,-56-8-900 16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1:59.01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152 291 721 0,'0'0'238'0,"0"0"-84"0,-96-198-45 15,72 153 38-15,10 17-95 16,-3 14 13-16,17 8-25 16,0 6-9-16,0 0-25 15,0 22-6-15,0 35-2 16,0 20-3-16,0 21 10 15,10 2-6-15,18 1 1 16,10-5 0-16,7-2 0 16,6-7 6-16,1-16-6 15,-8-22 0-15,-6-27-14 0,-17-22 12 16,3 0-20 0,-3-38 22-16,9-27 25 0,-2-12-24 15,3-3 11-15,-17 6-12 16,3 17 7-16,-10 20-1 15,0 20-3-15,-7 10-3 16,0 7 0-16,13 0-4 16,5 20-4-16,2 23 4 15,18 12 3-15,0-1-1 16,-4 7 2-16,11-10 0 16,-7-10-1-16,0-19 5 15,-25-11-7-15,11-11 3 16,-10 0 0-16,7-38 4 15,10-24-2-15,0-24 4 0,-11-11 13 16,4-6-17-16,-10 3 11 16,-14 9-12-16,0 22 3 15,0 18 7-15,0 19-11 16,-7 18 0-16,0 8-1 16,7 6-12-16,-7 14-32 15,7 40-74-15,0 21-26 16,0 5-113-16,7 0-168 15</inkml:trace>
  <inkml:trace contextRef="#ctx0" brushRef="#br0" timeOffset="338">1359 548 468 0,'0'0'177'0,"0"0"-55"16,0 0 9-16,0 0-28 15,0 0-23-15,90-157 6 16,-90 125-16-16,0 3-10 16,0 7 4-16,0 8-2 15,-17 7-49-15,3 7 10 16,0 0-15-16,-17 0-2 16,4 33-6-16,-11 12 0 15,14 7 4-15,17 4-8 16,7 2 4-16,17-3 0 15,24-4 0-15,21-11 0 16,3-11 0-16,4-9 0 0,-10-9 2 16,-15-11 1-16,8 0 1 15,-25 0-8-15,-2-3-16 16,-12-12-99-16,1 2-63 16,-14 1-175-16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1:16.03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202 682 704 0,'0'0'227'16,"0"0"-49"-16,0 0-43 15,0-147-12-15,0 112-57 16,0 3-32-16,0 8-4 15,-24 3 3-15,10 7-14 16,0 6-3-16,1 8-16 16,-5 0-4-16,11 0 1 15,-13 0-3-15,-4 11 6 16,-14 17 0-16,24 6 5 16,0 14-12-16,14-1 3 0,0 4 4 15,7 4-1 1,45-1-18-16,6 3 19 0,18 3-17 15,-11 0-6-15,11-5-1 16,-18-12 10-16,-13-9 14 16,-14-8 0-16,-31-9-6 15,0-1-1-15,-10-4-13 16,-42 0 6-16,-20-4 5 16,-11-8 9-16,8 0-22 15,9 0-33-15,8 0-49 16,20 0 13-16,24-8-39 15,14-12-12-15,0-15-19 16,52-13-162-16</inkml:trace>
  <inkml:trace contextRef="#ctx0" brushRef="#br0" timeOffset="804">831 667 487 0,'0'0'232'16,"0"0"-53"-16,0 0-42 15,0 0-4-15,0 0-49 16,0 0-31-16,-82-78-17 16,61 78-28-16,-10 0 1 15,10 11-9-15,-3 18 0 16,17 6 2-16,7 7 0 16,0 4-2-16,0 0 0 15,24-3 6-15,14-9-15 0,14-11 9 16,-7-15-22-16,-4-8 13 15,-3 0 7-15,-7-8 2 16,-11-24 8-16,-3-2-4 16,-3-9 9-16,-14 0-13 15,0-2 1-15,0 1 23 16,-14 7-23-16,-23 10 18 16,-1 12-8-16,7 6-5 15,3 9-12-15,-3 0 5 16,-6 11 1-16,9 18 3 15,4 5-1-15,17-2-2 16,7-1 0-16,0-2-14 16,17 0 8-16,18-4-6 0,2-7-8 15,8-10 10 1,7-8-7-16,-8 0 17 0,8-3 2 16,6-20 5-16,-6-8-1 15,-7 5-5-15,6-3-1 16,-13 8 5-16,0 6 1 15,-14 9-5-15,-3 2-1 16,-1 4 7-16,11 0-13 16,-17 10 6-16,10 24 0 15,-3 9-5-15,3 2 5 16,-10 3 0-16,-1-5 0 16,4-8 7-16,4-9-12 0,-7-13 5 15,3-6 0 1,-3-7 1-16,10 0 3 0,3-26 2 15,4-19 4-15,7-13-7 16,7-8 30-16,-11-8-16 16,4-4 2-16,-24-5 17 15,-4 6-21-15,-10 0 4 16,0 18 18-16,-31 16-34 16,0 19 31-16,17 19-22 15,8 5-10-15,-1 2-4 16,7 48-15-16,-7 21 17 15,7 18 4-15,0 5 0 16,0-9-4-16,14-7 0 16,23-18-26-16,-2-12-48 15,10-10-54-15,-15-19-59 0,1-7-58 16,-24-12-101-16</inkml:trace>
  <inkml:trace contextRef="#ctx0" brushRef="#br0" timeOffset="956">1594 695 459 0,'0'0'135'16,"0"0"19"-16,0 0-22 15,0 0-70-15,0 0-58 16,0 0-3-16,327-84-2 16,-172 71-7-16,-21 4-215 15,-52 9-303-15</inkml:trace>
  <inkml:trace contextRef="#ctx0" brushRef="#br0" timeOffset="1450">2492 543 819 0,'0'0'235'0,"0"0"-74"15,0 0 13-15,0 0-77 16,0 0-36-16,0 0-28 16,-7-77-33-16,0 103 0 15,-24 19 4-15,10 16-2 16,-9 2 11-16,9-1-13 0,11-2 1 16,3-11-2-16,7-15 7 15,0-14-6-15,0-11 0 16,0-9 4-16,0 0-3 15,0-3 6-15,17-37-4 16,10-20 20-16,18-17-16 16,-7-20-2-16,0-9-1 15,-11-5 6-15,-3 4-8 16,-17 22-2-16,0 25 0 16,-7 22 2-16,0 22 4 15,0 16-6-15,0 0 0 16,14 10-21-16,10 43 20 0,-3 20-5 15,3 22 6-15,-4 5-6 16,4-3 13-16,4-9-7 16,-11-9 0-16,4-15-32 15,10-15-12-15,-11-9-60 16,-13-17-71-16,3-9-32 16,-10-11-66-16,0-3-45 15</inkml:trace>
  <inkml:trace contextRef="#ctx0" brushRef="#br0" timeOffset="1610">2440 712 343 0,'0'0'156'0,"0"0"1"15,0 0 1-15,0 0-41 0,0 0-24 16,0 0-36-16,-75-30-56 16,126 25-1-16,25 0 30 15,34-6-26-15,17-1-4 16,7 0-163-16,-10-5-203 15</inkml:trace>
  <inkml:trace contextRef="#ctx0" brushRef="#br0" timeOffset="2002">3544 229 730 0,'0'0'185'0,"0"0"-53"15,0 0 15-15,-117-158-22 16,79 133-29-16,0 5-36 16,7 8 3-16,18 10-39 15,-8 2-11-15,-10 0-13 16,0 0 11-16,-3 22-11 16,3 13 0-16,10 7 8 15,11 7-15-15,10 6 7 16,0 2 0-16,38 3-3 15,30 3 3-15,12 2 0 16,2-2 0-16,1-3 6 16,-18-11-10-16,-20-6 4 0,-14-6 0 15,-18-5-1 1,-13-7 4-16,0-5-10 0,-13-2 7 16,-49-4-11-16,-11-6 4 15,-2-2-28-15,16-6-2 16,22 0-14-16,23 0-51 15,14-18-27-15,7-21-39 16,61-21-136-16</inkml:trace>
  <inkml:trace contextRef="#ctx0" brushRef="#br0" timeOffset="3562">3915 77 595 0,'0'0'211'16,"0"0"-38"-16,0 0-26 0,0 0-14 15,0 0-37-15,0 0-52 16,0-77-30-16,0 129-5 16,0 19 11-16,0 18 12 15,-7 2-22-15,1 3 11 16,6-5-20-16,-18-14 8 16,18-10-7-16,0-16 0 15,0-12-2-15,0-17 0 16,0-8 2-16,7-10-8 15,-7-2 4-15,0 0-1 16,0-11-7-16,0-23 10 0,0-10 0 16,-34-2-4-1,-4-2 3-15,-7-3 0 0,1 7 1 16,6 11 0-16,17 13-6 16,4 11 6-16,10 9 0 15,7 0-1-15,0 0-6 16,24 0-1-16,41 0 3 15,39 14 5-15,2-5-1 16,11-6 3-16,-7-3-2 16,-14 0 2-16,-20 0 5 15,-31 0 3-15,-1 0-1 16,-23 0-7-16,-4 0 24 16,-17-6-20-16,0 0 8 15,0 4 12-15,0-1-14 0,0 0 15 16,0-3-16-16,-24 3-5 15,-14 1-5-15,4 2-1 16,-11 0 0-16,8 14-4 16,-1 17 10-16,7 6-6 15,10 2 0-15,14-6 0 16,7-2-6-16,0-8 6 16,7-6-3-16,38-11-1 15,6-6 8-15,8 0-4 16,-8 0 0-16,-13-18 1 15,7-7 4-15,-14-7-1 16,-10 1-4-16,-8-6 6 16,-2 6 0-16,-5 2 3 0,-6 9-3 15,0 8-6 1,0 10 16-16,0 2-16 0,0 0-3 16,0 0 2-16,-6 23-8 15,-5 8 9-15,11 6 0 16,0-1 1-16,0-6-6 15,11-2 5-15,9-10 0 16,11-7 1-16,7-6 8 16,3-5-9-16,4 0 0 15,7-5 0-15,9-21 5 16,-9 0-2-16,-7 0-3 16,-1 1 2-16,-16 8 5 0,-4 2-8 15,-10 9 1 1,-7 6 0-16,-1 0-9 0,12 0-3 15,-11 12 12-15,6 8-1 16,-6 3-10-16,0-6 10 16,3-2-7-16,-3-7-4 15,-7-2 5-15,0-6 11 16,0 0-4-16,0 0 5 16,0-12 6-16,0-10-11 15,-24-4 0-15,-3 3 3 16,-4 1-10-16,0 7 13 15,10 6-6-15,0 7 0 16,-3 2-11-16,11 0 10 16,6 28 1-16,-4 12 0 15,11 3-3-15,0 1 5 0,18-8-2 16,19-8 0-16,5-8 4 16,13-7-6-16,3-13 2 15,8 0 0-15,16-15 12 16,-17-20-9-16,-3-5-2 15,-20-8 7-15,-5-10-5 16,-19-7 20-16,-5-9-6 16,-13-4-9-16,0 7 20 15,0 11-20-15,-24 17 3 16,-3 20 13-16,20 12-19 16,-10 8 19-16,17 3-24 15,-7 5-22-15,0 44 21 0,-7 17 1 16,-3 14 0-1,17 6 0-15,0-3 10 0,0-9-13 16,0-11 3-16,0-15 0 16,17-11-4-16,-10-12 8 15,0-10-6-15,-7-9 2 16,0-3-1-16,7-3-3 16,-7 0 4-16,7 0 0 15,17-16-4-15,3-17 4 16,11-6 0-16,14-1 0 15,-15-1 5-15,1 4-11 16,-17 9 6-16,10 5-2 16,-17 9-7-16,3 11-10 0,-3 3 6 15,-1 0-12-15,-6 12-10 16,10 10 28-16,-17 6-17 16,0 4 6-16,0 3 12 15,-24 4-10-15,-14-4 16 16,11-6 0-16,10-1 1 15,10-5-7-15,7 2 6 16,0-4 0-16,38-7-8 16,13 0 8-16,32-5-1 15,-1-4-9-15,15 4-80 16,-8 6-45-16,-31 7-130 16,-20 12-223-16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2:01.52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337 245 495 0,'0'0'564'15,"0"0"-411"-15,0 0-19 16,-7-178-27-16,-17 148-17 15,-10 9-59-15,3 10-7 16,-7 8-15-16,0 3-4 16,-7 9-6-16,-6 27 1 15,16 13 0-15,4 5-9 16,31-2 6-16,0 0 3 16,14-7-3-16,31-11-22 0,13-16 19 15,4-12-5-15,-3-6 11 16,-8-6-4-16,-6-26 9 15,-7-4-5-15,-18-5 11 16,-13 6-8-16,-7 4 17 16,0 11 0-16,0 6-10 15,0 8 18-15,0 6-24 16,0 0 3-16,0 0-7 16,0 6-13-16,0 28 9 15,0 18 4-15,17 10 0 16,18 7-11-16,20 2-40 0,3-4-127 15,1-10-210 1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1:59.91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15 658 802 0,'0'0'227'0,"0"0"-57"16,0 0-43-16,0 0-21 15,0 0-24-15,0 0-50 16,-14-100-30-16,14 100-2 16,0 31-24-16,0 17 24 15,0 15 1-15,24 0 12 16,11-2-16-16,3-7 3 16,6-17-9-16,-13-14 3 15,-3-18-14-15,10-5 20 0,-8-5-1 16,-2-29 10-1,3-12 2-15,0-9-7 0,-17 4 2 16,-1 3 36-16,5 5-40 16,-18 9 20-16,0 8-1 15,0 14-19-15,0 7 22 16,0 5-24-16,0 0 1 16,6 0-5-16,15 5-18 15,17 24 22-15,13 2-7 16,8 6 14-16,10-5-15 15,10-6 8-15,3-9 0 16,-6-15-10-16,-11-2 14 16,-13 0-4-16,-1-34 2 15,-13-5 7-15,-7-10 6 16,-10-3-10-16,-21-2 1 0,0-4 26 16,-21 4-30-1,-41 3 0-15,-3 11-2 0,7 14-4 16,-4 21-2-16,10 5-41 15,25 14-79-15,27 34-64 16,0 3-93-16,51 4-89 16</inkml:trace>
  <inkml:trace contextRef="#ctx0" brushRef="#br0" timeOffset="975">1483 560 600 0,'0'0'282'0,"0"0"-94"16,0 0-23-16,-27-179-14 0,3 145-63 16,10 14-22-16,0 8-15 15,4 6-39-15,3 6-10 16,-14 3-4-16,-3 34-8 16,4 19 10-16,6 2 0 15,14 5 1-15,0-3-11 16,34-5 10-16,11-10-5 15,7-16-4-15,-15-12-6 16,-6-9 15-16,-3-8 0 16,-4 0 4-16,-3-11 3 15,3-20-2-15,-11-5-4 0,-13-3 19 16,0 0-19 0,0 5 13-16,0 7 4 0,0 13-16 15,0 11 29-15,0 3-31 16,0 0 7-16,0 0-15 15,0 17-8-15,7 12 16 16,24 10-2-16,7 2 10 16,-11-4-11-16,18-2 3 15,0-13 0-15,-14-8-6 16,14-2 9-16,-18-9-3 16,-10-3 0-16,11 0 9 15,-11-3-5-15,4-20-4 0,-8-2 1 16,4-4 4-1,-10 6 6-15,-7 6-10 0,7 5 4 16,-7 10 2-16,0 2 0 16,7 0-7-16,-7 0-5 15,14 0-2-15,3 11-10 16,4 12 17-16,17 8 0 16,-8 1 9-16,-2-4-14 15,-4-5 5-15,-3-9 0 16,-8-8-8-16,5-2 15 15,-5-4-7-15,11 0 0 16,11-24 8-16,3-7-5 16,-1-3-3-16,-9-1 0 15,3 7-3-15,-17 5 12 16,10 11-9-16,-17 7 0 0,-1 5 1 16,19 0-9-16,-5 2-2 15,11 27 10-15,14 1-9 16,-11 3 11-16,4-4-2 15,-7-9 0-15,7-6-4 16,-18-6-1-16,11-8 5 16,-3 0 0-16,-4-11 5 15,3-29 2-15,11-14-2 16,-14-9 10-16,-3-12-13 16,-14-4 39-16,-7-4-25 15,0-4-3-15,-14 8 23 16,-31 10-34-16,8 14 19 0,2 16-12 15,4 16-2-15,18 14 5 16,13 9-12-16,-11 0-12 16,4 43 12-16,7 26-14 15,0 20 14-15,0 5 0 16,18-6 7-16,9-8-22 16,11-5-9-16,-7-12-48 15,3-12-14-15,11-13-81 16,-7-16-108-16,-7-16-96 15,-24-6-440-15</inkml:trace>
  <inkml:trace contextRef="#ctx0" brushRef="#br0" timeOffset="1134">2804 444 450 0,'0'0'295'16,"0"0"-149"-16,0 0-13 0,0 0 27 15,0 0-81-15,0 0-79 16,-14-69-20-16,103 69-11 15,21 6 30-15,0 2-219 16,17 1-224-16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2:03.99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40 92 871 0,'0'0'196'15,"0"0"-2"-15,0 0-91 16,0 0 1-16,0 0-20 16,0 0-65-16,-38-92-4 15,38 92-15-15,0 38-11 16,0 13 5-16,0 5 6 0,10 2 0 16,11-9 0-16,10-13 8 15,3-9-8-15,-3-10 0 16,0-11-1-16,4-6-5 15,2 0 12-15,15 0-6 16,-7-29 8-16,-1-8-3 16,-6-3 4-16,0-1-9 15,-10 8 5-15,-4 7-3 16,-11 11-1-16,-6 9-1 16,-7 6 0-16,0 0-1 15,7 0 1-15,3 24-14 16,4 14 10-16,0 4-2 0,10 5 6 15,-17 3 0-15,13-7 0 16,5-11 4-16,-12-10-5 16,1-10 1-16,3-10 0 15,4-2-9-15,3-6 18 16,3-24-9-16,4-11 7 16,-3 4-1-16,-11 3 1 15,4 6-7-15,-14 4 3 16,10 7 2-16,-10 11-5 15,6 6 0-15,11 0 0 16,-3 0-11-16,10 20 4 16,-3 12 6-16,3 4 1 15,-1 5-12-15,-2 2 10 0,3-6-14 16,-4-5-9 0,-3-10-54-16,-10-10-50 0,-14-12-58 15,0 0-16-15,-7-15-98 16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2:04.34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19 140 340 0,'0'0'213'0,"0"0"-60"15,0 0-53-15,0 0-12 16,0 0-88-16,0 0-12 16,-38 5 10-16,76 24 4 15,21-3-2-15,9-6 35 16,-9-11 7-16,-1-9 29 16,-6 0-15-16,-14 0 33 15,-1-18 19-15,-16-10-40 16,-4-4-7-16,-17-2-9 15,0-3-40-15,-17 5 13 16,-34 10-25-16,-1 4-18 16,-6 15 7-16,6 3-4 15,14 12-64-15,24 36-86 16,14 12-73-16,45 9-255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2:02.57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0 864 1004 0,'0'0'145'0,"0"0"-47"16,0 0 12-16,168-186-2 15,-116 123-63-15,-7 0 13 0,-14-6-1 16,-11 4-40-16,-13 2 20 16,-7-3-24-16,0 6-8 15,-7 3 19-15,-20 11-21 16,-4 11 2-16,17 15-5 15,-3 15 10-15,10 5-16 16,7 0 6-16,-21 31-21 16,14 41 16-16,-17 25 8 15,24 23-3-15,0 3 0 16,0 0 9-16,31-3-11 16,7-20 2-16,14-17 0 15,-1-23-8-15,8-23 5 0,-1-23 3 16,11-14 0-1,-4 0 6-15,-6-34-6 0,16-15 0 16,-23-9 0-16,-14 2-1 16,-11-3 7-16,-10 1-6 15,-17 4 0-15,0 8 9 16,0 14-5-16,0 18-4 16,0 12 4-16,0 2-14 15,-10 8 6-15,10 35-2 16,0 13 0-16,0 11 12 15,0-4-11-15,17-9 5 16,28-8-1-16,7-20-9 16,-8-12 3-16,22-14 7 15,2 0-1-15,-9-28 6 16,-1-13-1-16,-6-7-4 0,-14-3 0 16,-18-5 8-16,-9 0-2 15,-11 1-5-15,0 4 8 16,0 11-3-16,-24 8 15 15,17 18-21-15,-7 8 2 16,14 6-5-16,0 0 3 16,0 26-18-16,0 26 14 15,7 11 4-15,13 4 0 16,11-3 0-16,-10-3 0 16,10-7-7-16,0-9-1 15,-4-7 4-15,-2-16-3 16,-19-8-10-16,1-5 9 0,-7-9 0 15,0 0-8-15,0 0 10 16,0-3 0-16,-13-20 3 16,-12-2-8-16,12 2 11 15,6 3-5-15,7 0 5 16,0-3 0-16,0-9-5 16,45-4 5-16,13-13 0 15,7-14 0-15,4-6 6 16,3-5-6-16,-13-6 9 15,-21 5 1-15,-7-2 32 16,-11 6-41-16,-3 5 15 16,-17 12 9-16,0 14-20 15,0 17 22-15,0 11-21 0,0 12-3 16,0 0-3 0,-7 9-5-16,-10 52 0 0,-3 24-5 15,2 23 20-15,12 1-14 16,6-12 4-16,0-12 0 15,37-10-7-15,1-14 7 16,14-16-4-16,-8-13-45 16,15-21-46-16,-14-11-26 15,-1 0-115-15,-23-35-161 16</inkml:trace>
  <inkml:trace contextRef="#ctx0" brushRef="#br0" timeOffset="174">1888 386 349 0,'0'0'489'0,"0"0"-322"0,0 0-49 16,0 0-60-16,0 0-56 15,0 0-2-15,185-14 13 16,-133 14-13-16,-21 0-22 16,-24 0-118-16,-7-3-99 15,0 1-243-15</inkml:trace>
  <inkml:trace contextRef="#ctx0" brushRef="#br0" timeOffset="553">701 102 387 0,'0'0'490'0,"0"0"-340"0,0 0 58 16,0 0-62-16,0 0-63 15,0 0-1-15,24-79-71 16,-24 79-11-16,0 11 0 16,0 16-12-16,0 7 8 15,0-1 4-15,0 2 0 16,0-9-3-16,0-6 12 0,21-8-9 15,-4-7 0-15,4-5 8 16,3 0 5-16,-10-25 16 16,-1-13-5-16,-6-2 32 15,-7 3-55-15,-13 0 19 16,-32 11-20-16,-14 11-8 16,8 15 3-16,-11 0-78 15,28 32-85-15,9 17-194 16,25 0-368-16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2:06.1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45 1011 1085 0,'0'0'182'0,"0"0"-72"0,0 0 11 15,0 0-56-15,0 0-28 16,0 0-17-16,-45-89-20 16,45 95-8-16,0 26 2 15,0 13 6-15,14 7 6 16,6-3-6-16,11-4 3 16,7-10-7-16,0-9 4 15,-11-15 0-15,-3-8-2 16,4-3 6-16,3 0-4 15,7-23 1-15,-4-12 0 16,-3-2 7-16,0 0-2 16,-24 9-6-16,0-1 2 15,-7 12 9-15,0 8-4 0,0 3-7 16,0 6 5-16,0 0-12 16,7 0 3-16,-1 9-5 15,18 14 7-15,4 8 1 16,10-3-6-16,13-4 7 15,1-7-4-15,0-9-6 16,3-8 1-16,-4 0 9 16,-16-5-2-16,-5-21 13 15,-5-5-8-15,-12-6-3 16,1-6 0-16,-14-3 2 16,0 1 7-16,0 7-9 15,-14 7 5-15,-17 11 4 16,18 11 0-16,-11 3-9 15,3 6-6-15,7 3-3 0,-3 31 1 16,17 15 8-16,0 3 0 16,45-3-19-16,23-10 17 15,29-13-20-15,-8-15 12 16,14-11-1-16,-24 0 10 16,-10-18 1-16,-4-24 0 15,-20-6 9-15,-14-12 1 16,-10-9 6-16,-21-5 13 15,0-6 0-15,-7 0-25 16,-31 2 20-16,-14 13-2 16,18 13-12-16,-4 21 22 15,14 13-14-15,17 16-12 16,0 2-6-16,7 23-3 16,0 42 3-16,0 24-12 0,0 14 25 15,21 3-13-15,3-3 0 16,7-6 0-16,3-12-3 15,-10-22 3-15,4-22-14 16,-11-21-2-16,4-15-5 16,3-5 11-16,10-9 8 15,4-27 2-15,14-11 11 16,-8-1-3-16,-6 0-8 16,-7 2 0-16,-3 14 6 15,-11 13-5-15,-10 9-1 16,0 10 0-16,-1 0-7 0,15 6-9 15,3 25 16-15,7 7-3 16,-3-1 10-16,-4-9-12 16,3-4 5-16,4-4 0 15,0-10-6-15,-3-9 15 16,16-1-9-16,1 0 1 16,0-11 7-16,-1-21-3 15,1-10-5-15,-17-5 0 16,-11-4 8-16,-10-3 0 15,-7 5 2-15,0 6 0 16,0 9-7-16,-24 11 18 16,10 12-21-16,7 8 1 0,7 3-3 15,0 6-11 1,0 37 13-16,0 14-6 0,31 8 14 16,14-2-11-16,-4-5 3 15,4-15 0-15,-1-12-6 16,8-11 1-16,-14-12 5 15,13-8 0-15,11 0 5 16,-10-19-7-16,-1-19 2 16,-6-7 0-16,-11-5 3 15,4 4 3-15,-14 10-6 16,-3 8 0-16,-7 16 6 16,-4 6-11-16,-10 6 5 15,7 0-10-15,0 0 9 0,0 23-28 16,17 6 28-1,-11 0-7-15,-6-7-14 0,0-7 18 16,-7-10-9-16,0-5 13 16,0 0-9-16,0 0 22 15,0-3-7-15,0-22-6 16,-7-4 9-16,-13 1-14 16,-4 1 5-16,-7 10 0 15,17 3 0-15,-7 6 9 16,4 8-11-16,3 0 2 15,-6 8-10-15,2 32 1 16,5 15 9-16,13 2 0 16,0-3-1-16,7-11-2 15,37-9 3-15,1-12 0 0,13-21-1 16,11-1-7-16,-3-6 9 16,16-31-1-16,-17-14 5 15,4-6 7-15,-17-12-10 16,-18-5 8-16,-10-4 1 15,-24-2 21-15,0 6-22 16,0 12 2-16,-14 14 6 16,-10 15-11-16,4 19 2 15,9 11-9-15,5 3 1 16,-8 20-11-16,7 34-8 16,-17 26 18-16,3 15 3 15,7-1 5-15,4-8-8 16,10-12 0-16,0-13 5 0,0-18-12 15,31-15 7 1,7-14 0-16,7-11-3 0,20-3 11 16,11-6-3-16,3-28-5 15,-4-6 4-15,-9-4-11 16,-11 7 7-16,-14 10 0 16,-10 9 0-16,0 12 10 15,-11 6-17-15,11 0 7 16,7 21-10-16,-3 13 2 15,2 6-32-15,1 0-2 16,-17-8-2-16,3-2-58 16,-10-10-58-16,-14-8-97 15,0-9-138-15</inkml:trace>
  <inkml:trace contextRef="#ctx0" brushRef="#br0" timeOffset="344">2482 257 810 0,'0'0'147'0,"0"0"-35"16,0 0-13-16,0 0-26 15,0 0-61-15,0 0-12 0,-31-6 0 16,38 32 0-1,24 5 12-15,21-5 17 0,-14-6-16 16,6-12 34 0,-16-8-17-16,-4 0 22 0,3-20 48 15,-9-20-57-15,-18-11-7 16,0-3-4-16,0-1-18 16,-52 4 6-16,-17 5-20 15,4 17 0-15,-11 15-12 16,18 14 5-16,6 9-47 15,21 51-74-15,24 11-136 16,7 9-169-16</inkml:trace>
  <inkml:trace contextRef="#ctx0" brushRef="#br0" timeOffset="1171">4810 677 1043 0,'0'0'157'0,"0"0"-68"0,0 0 43 15,0 0-50 1,0 0-30-16,0 0-32 0,0-46-12 15,0 46-10-15,0 17 2 16,0 17 0-16,21 7-5 16,3 2 11-16,3-6-6 15,4-3 0-15,7-8 8 16,-4-9-5-16,4-11-3 16,0-6 0-16,0 0 14 15,0-21-11-15,3-12 2 16,-3-11 0-16,-14 2 0 15,-3-7 20-15,-15 6-9 16,-6 3-9-16,0 12 17 16,0 7-21-16,0 10 5 15,0 8-5-15,0 3 5 16,0 0-16-16,0 12 2 16,18 16 6-16,16 9-10 0,11 0 13 15,17-5-3-15,3-6 0 16,-7-12-3-16,4-5-2 15,-10-9 5-15,-18 0 0 16,11-3-2-16,-14-26 9 16,0-8-7-16,-24-6 0 15,0 3 8-15,-7-3-5 16,0 12-3-16,-14 5 0 16,-3 8 0-16,3 13 0 15,7 5 0-15,7 0 0 16,0 20-10-16,0 17 3 15,21 3 7-15,30-2 0 0,18-10-12 16,10-5 8-16,4-9 4 16,-8-11 0-16,-16-3-4 15,-15 0 0-15,-6-10 4 16,-10-23 0-16,-21-4 3 16,3-6 7-16,-10-3-7 15,0 1 15-15,-24 8-14 16,-4 11 17-16,-3 8-21 15,18 13 3-15,-5 5-6 16,5 0 3-16,6 34 0 16,7 18-1-16,0 13 11 15,0 1-16-15,51 0 6 0,8-4-25 16,16-7-17-16,5-9-95 16,9-12-180-1,7-14-335-15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2:08.40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299 246 560 0,'0'0'487'0,"0"0"-272"15,-76-160-44-15,45 122-34 16,-3 13-68-16,10 11-29 0,3 5 9 15,14 9-47-15,-10 0 13 16,-11 29-15-16,4 31 3 16,-3 14-4-16,17 9 1 15,10 3 0-15,0-7-6 16,37-10 12-16,32-14-6 16,3-15 0-16,4-20 2 15,3-11-3-15,4-9 1 16,6 0 0-16,0-20 2 15,8-15 8-15,13-11-10 16,-7-8 0-16,3 0 12 16,-20 3-14-16,-24 13 2 15,-27 15 0-15,-11 11-1 0,-24 12 9 16,0 0-8-16,0 0 0 16,7 0-19-16,0 26 15 15,10 3-1-15,-10-3 5 16,6-6-10-16,-6-12 10 15,0-2 0-15,-7-6 0 16,0 0 6-16,0 0 1 16,0 0-4-16,0-20-1 15,0-2-1-15,-7-2 7 16,-13 4-8-16,-11 3 0 16,10 5 3-16,-10 7-15 15,-7 5 11-15,0 0 0 0,-3 31-11 16,-4 18 9-1,15 6 3-15,16 2 0 0,14 0 6 16,0-6-16-16,0-8 10 16,44-14-16-16,-9-9 14 15,10-15-22-15,-1-5 24 16,-6 0 0-16,7-17 8 16,-1-14-5-16,-6-9-3 15,-3-4 0-15,-11 0 6 16,-10 3 3-16,-14 6-4 15,0 12 7-15,0 12-6 16,0 11 8-16,0 0-14 16,0 0-9-16,0 20 7 15,0 20-7-15,0 15 9 0,0 0 0 16,0-7 5-16,37-9-8 16,1-10 3-16,7-9 0 15,-11-6 1-15,11-10 6 16,-7-4-7-16,6 0 5 15,1-6 1-15,-7-17 1 16,-11 0-4-16,4 0-1 16,0-5 8-16,-10 2-2 15,3 3-3-15,-10 0-5 16,0 10 8-16,3 0-15 16,10 11 7-16,-3 2 0 15,4 0-7-15,3 0 5 16,-11 2 1-16,11 16 1 0,0 1-4 15,-17 2-5-15,7-3 9 16,3 4 0-16,-10-8-8 16,3 0 8-16,-4-6 0 15,1-4 0-15,-7-2 0 16,17-2-11-16,-3 0 11 16,3 0 0-16,3 0-1 15,-3-8-15-15,-17-4-16 16,7 1-55-16,3 6-87 15,11-4-115-15,23 0-183 16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2:08.77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76 79 553 0,'0'0'383'16,"0"0"-228"-16,0 0-6 15,0 0-21-15,0 0-28 16,0 0-69-16,0-79-18 16,-14 90-13-16,-6 26 0 15,-5 9 0-15,12 2 0 0,13-7 2 16,0-7-7-1,13-14 10-15,18-6-5 0,14-14 4 16,-11 0 3-16,4 0 7 16,-7-8 1-16,-3-16 14 15,-18 2 12-15,-10-4-29 16,0 3-7-16,0 6-5 16,-38 12-8-16,-6 5-25 15,6 0-87-15,0 25-114 16,10 21-67-16,-9 14-228 15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2:09.0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22 54 826 0,'0'0'186'0,"0"0"-36"0,0 0-22 16,0 0-42-16,0 0-85 16,0 0 5-16,-17 11-11 15,17 21 8-15,0-6-3 16,6-7 5-16,39-4 8 16,7-10-3-16,10-5 8 15,-18 0 23-15,1 0 20 16,-17-3-28-16,-4-14 13 0,-11-2-5 15,-6-5-34-15,-7 2 3 16,0-4-10-16,-13 3-4 16,-32 6-2-16,0 8-76 15,-13 9-55-15,6 0-128 16,7 0-130-16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2:11.31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974 577 488 0,'0'0'541'15,"0"0"-360"-15,0 0 1 16,0 0-74-16,0 0-32 15,0 0-26-15,0 0-50 0,-14-112 0 16,14 142-6-16,-14 18 3 16,-10 20 2-16,4 4 1 15,-11 6 0-15,17-1-1 16,14-4 4-16,0-10-3 16,45-10 0-16,20-14 7 15,25-13-7-15,13-8 0 16,0-13 2-16,3-5-1 15,-9 0 7-15,-25 0-8 16,-3-23 3-16,-18 0 7 16,-23 1-5-16,-4-4-5 15,-17 0 1-15,-7 3 10 16,0 0-5-16,-7 3-6 0,-38 0 0 16,0 3 7-1,1 6-12-15,-1-1 5 0,7 4 0 16,18 5-3-16,13 0 6 15,7 3-3-15,0-3 0 16,0 3 2-16,0 0-8 16,34 0 4-16,18 14 2 15,23 21-13-15,1-1 18 16,-11 0-5-16,-6 3 0 16,-15 0 3-16,-6-2-4 15,-24 2 1-15,-14-3 0 16,0 0-12-16,-7 1 13 15,-44-3-1-15,-32 0 0 16,4-7-35-16,-10-3-69 0,13-2-110 16,31-3-105-16,25 1-141 15</inkml:trace>
  <inkml:trace contextRef="#ctx0" brushRef="#br0" timeOffset="2078">2635 955 994 0,'0'0'198'16,"0"0"0"-16,0 0-90 0,0 0-3 16,0 0-64-16,0 0-20 15,-14-115-15-15,14 121-6 16,45 29-8-16,27 13-1 15,24 12 18-15,0 3-4 16,11-3-5-16,-21-3 0 16,-17-5-10-16,-42-9-17 15,-10-7-12-15,-17-10-18 16,0-11-20-16,-6-7 18 16,-32-8 3-16,0 0 56 15,7-2 3-15,3-19 6 0,4-5-1 16,11 1 7-16,13-6-2 15,0-6 32-15,0-7-35 16,44-4-5-16,8-6-3 16,6 1 5-16,-13 9-7 15,-7 1 14-15,0 3-14 16,-25 8 40-16,-6 3-17 16,-7 9 3-16,0 6 11 15,0 8-30-15,0 3 6 16,0 3-13-16,0 0 1 15,-7 0-6-15,-6 21-10 16,-11 19 15-16,3 14-6 16,14 6 12-16,7-4-6 15,0-3 0-15,28-7 6 16,9-15-13-16,8-8 7 0,0-15 0 16,0-8-8-16,6 0 13 15,-6 0-5-15,6-20 3 16,-13-11 4-16,0-3 3 15,-10-9-8-15,9-3 2 16,-16 6 19-16,-4 8-20 16,-3 12 13-16,-14 12-5 15,7 5-8-15,-7 3-4 16,7 0 1-16,10 0-22 16,10 23 21-16,11 8-6 15,0 3 7-15,0-6 0 16,-11-4-11-16,-3-7 6 0,-10-9-9 15,10-4 7-15,-17-4-3 16,14 0 14-16,3 0-4 16,3-18 3-16,4-10-1 15,-3-7 11-15,3 1-9 16,-17 3 2-16,10 5 10 16,-24 9-8-16,6 8 2 15,-6 7-10-15,0 2-1 16,14 0-2-16,3 0-11 15,4 16 8-15,10 13-7 16,-10-3 6-16,10 0 2 16,-4-6 3-16,-10-6-12 15,11-3 7-15,-11-6 7 0,-3-5-2 16,-14 0-4 0,13 0 12-16,5 0 0 0,2-22-5 15,11-4 6-15,-17 3 4 16,0 7-10-16,-14 1 2 15,10 12 8-15,-3 3-6 16,0 0-7-16,7 0 2 16,10 0-22-16,3 20 17 15,11 3-6-15,-7 3 2 16,14-3 4-16,-18-6-15 16,11-2 14-16,0-10 6 15,-11-1-1-15,4-4-3 0,7 0 4 16,7-4 0-1,-11-22 7-15,21-6 1 0,-14 2-4 16,-3 1 8-16,-7 6-11 16,-17 8 16-16,3 10-17 15,-10 2 0-15,-7 3-3 16,0 0 3-16,14 0 0 16,-1 0-12-16,12 6 0 15,-5 8 7-15,-3-2-8 16,-3-2 13-16,0-4-8 15,-14-2 5-15,0-4 3 16,0 0 1-16,0 0 5 16,0 0 11-16,0-4 9 15,0-12-12-15,-7-4-4 16,-14 8-2-16,-3 4-7 0,17 2-1 16,-6 6-5-16,2 0 1 15,4 0-12-15,1 14 7 16,-1 23-3-16,0 9 11 15,7-3 1-15,0-6-13 16,0-8-17-16,14-10 29 16,17-7-18-16,-4-6 12 15,-3-6 0-15,-3 0 13 16,10 0-6-16,-11-14 6 16,-9-16-4-16,2-3 14 15,-13-8-5-15,0-2 1 16,0 1 12-16,-13 2-21 0,-18 3 14 15,0 9-7 1,10 10-9-16,7 8 7 0,4 9-8 16,10 1-9-16,-7 5 6 15,7 32-13-15,0 15 16 16,7 4 0-16,38-3 2 16,24-11-11-16,3-11 8 15,-4-7 1-15,-2-16-9 16,-8-8 18-16,4 0-9 15,-10 0 0-15,-8-12 4 16,-9-9 5-16,-4-12-6 16,-11-1 12-16,-9-3 25 15,-4 2-34-15,-7 4 16 16,0 11-10-16,0 8-9 16,0 7 9-16,0 5-12 0,0 0-8 15,0 0 7-15,6 20-29 16,15 18 30-16,10 1 0 15,7-1-17-15,0-7 15 16,6-5-24-16,8-10 15 16,-7-4 10-16,-4-12-9 15,-3 0 10-15,6 0 0 16,-13-2 3-16,-3-22-2 16,-4-7-1-16,-10-1 0 15,-7-2 11-15,-7 5-2 16,0 7 4-16,0 2-13 15,-7 14 7-15,0 0-13 0,0 6 6 16,7 0-13-16,0 18 9 16,0 18-5-16,14 11 1 15,30-11 8-15,1-4-26 16,14-15 25-16,-8-5-24 16,11-12 25-16,-17 0-6 15,-1 0 14-15,-9-18-8 16,-4-10 0-16,-17-3 1 15,-8-4 17-15,-6 1-4 16,0 2 11-16,0 3 0 16,-13 10-22-16,-1 7 12 15,-3 9-12-15,17 3 4 16,0 0-14-16,0 15-10 0,0 19 17 16,0 14-7-16,0-1 2 15,24-5-19-15,-4-1-43 16,-2-11-111-16,2-1-161 15</inkml:trace>
  <inkml:trace contextRef="#ctx0" brushRef="#br0" timeOffset="3662">8944 226 1064 0,'0'0'200'16,"0"0"-18"-16,0 0-77 15,0 0-15-15,0 0-76 16,0 0-14-16,-51 12-3 16,40 81 3-16,11 33 8 15,-14 14-8-15,-6 12 0 16,-4 8 6-16,3 3-1 15,4 3-5-15,17-7 0 16,0-18-2-16,0-30-2 16,45-39-12-16,6-29-14 15,4-26 29-15,-3-17-21 0,6 0 19 16,14-43-3 0,4-23 12-16,-11-22-4 0,-3-15-2 15,-27-14 0-15,-25-6-6 16,-10 6 9-16,-31 8-3 15,-51 15 0-15,-15 19-8 16,-6 19 2-16,7 17 4 16,20 17 2-16,42 11-4 15,17 5 4-15,17 6 0 16,0 0-3-16,0 0 10 16,0 0-14-16,0 0 7 15,17 0-4-15,17 0-5 16,28-3 11-16,3-8-2 15,1-4 1-15,-11 1 8 0,-21 5-7 16,-17 3 1-16,-10 6 1 16,-7 0 20-16,0 0-20 15,0 0 10-15,7 0-9 16,14 0-4-16,34 0-2 16,17 20-3-16,24 12 4 15,1 8-4-15,-1 4 7 16,-7 0-3-16,-6 3 0 15,-32-5-2-15,-13-7-1 16,-24-7 0-16,-7-8 3 16,-7-3-8-16,0-4 8 15,-52-8 0-15,1-5 0 16,-8 0 1-16,8 0-6 0,13-9 5 16,7-15 0-16,17 2-3 15,14-4 6-15,0-2-3 16,0-7 0-16,45 1 0 15,20-3-2-15,4 3 2 16,-11 3 0-16,-6 7-9 16,-7 7 10-16,-18 6-1 15,4 2 0-15,-17 7 4 16,-4 2-10-16,-3 0 6 16,-7 0-4-16,21 0-5 15,3 25 1-15,-4 7 8 16,11 8-3-16,-3 5 10 0,3-8-12 15,7 1 5-15,-11-16 0 16,-3-10-2-16,-3-6 7 16,-14-6-5-16,17 0 4 15,-11 0 3-15,5-23 12 16,2-14-10-16,-13-6 10 16,-7-3 5-16,0-3-21 15,-14 1 4-15,-30 2-7 16,-1 3 12-16,0 12-10 15,1 11-2-15,6 8 1 16,24 9-8-16,0 3 7 16,7 0-3-16,-3 32-4 15,3 17 7-15,7 7-4 0,0 4 4 16,38-8 0 0,20-3-2-16,4-14 6 0,-3-13-4 15,6-8 0-15,-13-14 7 16,10 0-9-16,-21 0 2 15,4-14 0-15,-8-18 9 16,1-2-5-16,-17-6-1 16,3-1 0-16,-17 2 5 15,-7 5 3-15,0 8-11 16,0 12 2-16,0 5 5 16,0 9-7-16,0 0 0 15,0 9-11-15,7 25-2 16,17 9 9-16,3 0 4 15,4-6 0-15,0-9-8 0,-3-7 7 16,3-7 1-16,-4-6 0 16,-3-8 5-16,-3 0-6 15,3 0 2-15,3 0-1 16,4-22 6-16,0-4 0 16,-10-5-6-16,3 2 3 15,-10 4 6-15,-1 4-10 16,-13 10 1-16,7 5 0 15,4 6 7-15,-11 0-7 16,20 0-4-16,1 12-11 16,10 16 13-16,14 1-3 15,-8-4 5-15,1-1-4 16,-10-10-5-16,3-3 5 0,-4-2 4 16,-10-9-3-16,-3 0 11 15,-7 0-10-15,17 0 2 16,-10-12 0-16,6-14 8 15,4 1-2-15,-10-1-3 16,3 6-3-16,-10 8 7 16,0 10-10-16,-7 2 3 15,0 0-32-15,14 2-53 16,3 22-160-16,4 1-100 16,10-5-623-16</inkml:trace>
  <inkml:trace contextRef="#ctx0" brushRef="#br0" timeOffset="4080">13070 403 907 0,'0'0'148'16,"0"0"39"-16,0 0-77 15,0 0 7-15,0 0-48 16,-86-155-37-16,76 147 7 16,3 6-31-16,-7-2-4 15,1 4-8-15,-5 0 2 0,-9 18 2 16,10 16 0 0,10 15-4-16,7 2-2 0,0 8 6 15,38 5 0-15,20-4-3 16,18 0 3-16,-4-6 0 15,-3-2 0-15,-11-7 9 16,-20-7-15-16,-11-4 6 16,-2-9 0-16,-25-5-11 15,0-8 8-15,0-4 3 16,-52-4 0-16,-24-4-13 16,-6 0 11-16,3 0-59 15,10 0-32-15,17-6-13 16,39-12-53-16,13-7 24 15,31-13-67-15</inkml:trace>
  <inkml:trace contextRef="#ctx0" brushRef="#br0" timeOffset="5228">13627 137 669 0,'0'0'227'0,"0"0"-72"15,0 0 24-15,0 0-48 16,0 0-17-16,0 0-25 15,0-137-72-15,0 140-17 16,7 39-9-16,17 25 9 16,-3 21-5-16,3 7 13 15,-4 2-8-15,5 3 0 16,-5-6 10-16,4-11-12 0,-3-15 2 16,0-13-7-1,9-21 7-15,-23-14-75 0,11-14 6 16,-5-6 23-16,-13-9 46 15,14-28 6-15,-14-8-6 16,0-7 0-16,0-3 4 16,0 7 3-16,-7 2-7 15,-13 12 6-15,2 11-3 16,11 9 20-16,1 11-10 16,6 3-3-16,0 0-7 15,0 0-3-15,0 0-3 16,31 0-1-16,27 0 4 0,7 12 3 15,25-4-3-15,-1 0 0 16,-6-2 1-16,-4-3 6 16,-11 0-7-16,-23-1 0 15,-17-2 7-15,-11 0 5 16,-10 0 3-16,-7 0 16 16,0 0 30-16,0 0-37 15,0-5 21-15,-24-9-45 16,-4 3 0-16,-10 5-9 15,1 6 9-15,9 0-1 16,-10 14-7-16,14 23 4 16,4 3 4-16,20 6 0 15,0-6 7-15,0-6-13 0,20-8 6 16,25-11 0 0,6-8-13-16,-6-7 27 0,0 0-14 15,-7 0 0-15,6-19 8 16,-16-10-1-16,3-2-7 15,-17-4 0-15,-14 1 18 16,0 3-13-16,0 7 4 16,0 8-8-16,0 4 7 15,-7 12-10-15,7 0 2 16,0 0-7-16,0 0 6 16,0 28-14-16,0 7 15 15,0-1 0-15,24 1 5 16,-4-9-8-16,11-6 3 15,-3-3 0-15,3-6-1 0,7-5 10 16,-1-6-9-16,8 0 0 16,7 0 5-16,-1-6-3 15,1-14-2-15,-14-3 0 16,-4 5 1-16,-3 2 9 16,-17 4-10-16,3 7 0 15,4 5 1-15,3 0-11 16,3 0 0-16,11 15 1 15,0 7 6-15,6 0-13 16,-9-1 15-16,-4-4-1 16,7-9 2-16,6-4-4 15,1-4 4-15,0 0 0 16,6-15 8-16,-6-17 0 0,7-13 0 16,-15-10 1-16,-9-11-6 15,-4-7 20-15,-10-9-18 16,-14 4 0-16,0 0 13 15,0 16-18-15,0 13 19 16,-14 17-4-16,-10 18-14 16,17 10 0-16,-7 4-1 15,7 16-6-15,-3 38 1 16,3 17 4-16,7 18 1 16,0-3 0-16,0-3 1 15,0-10-10-15,17-7 7 16,4-8-31-16,-7-12-20 0,17-12-62 15,-18-11-50 1,-6-16-115-16,-7-7-83 0</inkml:trace>
  <inkml:trace contextRef="#ctx0" brushRef="#br0" timeOffset="5402">15494 417 716 0,'0'0'205'16,"0"0"-24"-16,0 0-18 15,0 0-58-15,0 0-64 16,0 0-39-16,244-77 10 16,-175 77-12-16,-17 0-1 15,-21 0-93-15,-18 0-244 0</inkml:trace>
  <inkml:trace contextRef="#ctx0" brushRef="#br0" timeOffset="9468">441 2807 408 0,'0'0'420'16,"0"0"-250"-16,0 0 16 15,0 0-28-15,0 0-46 16,0 0-26-16,0-151-21 15,0 148-38-15,0 3 9 16,0 0-24-16,0 0-5 0,0 3-14 16,0 29-7-16,-7 10 14 15,0 12-3-15,-17 6 10 16,17-2-7-16,-6 2 0 16,13-3 7-16,0-5-9 15,13-7 2-15,46-7-2 16,30-10-6-16,1-12 4 15,13-7 4-15,-7-9 0 16,-13 0 6-16,-25 0-7 16,-13-16 1-16,-28-2 0 15,-3-5 15-15,-14-2-14 16,0-4 8-16,0 0-5 16,-24 4 3-16,-11-1-4 0,-10 6-3 15,8 6 0 1,-1 2-9-16,17 7 11 0,4-1-2 15,10 3 0-15,7-1 4 16,0 4-10-16,0 0 6 16,14 0-14-16,31 4 12 15,6 22 0-15,18 8 2 16,13-3 0-16,-16 1 6 16,-8-1-8-16,1 1 2 15,-15-1 0-15,-13 1-6 16,0-4 9-16,-24 4-3 15,-7 0 0-15,0 2 1 16,-45 3-6-16,-23-6 5 0,-11 0-36 16,-4-11-68-16,11-2-84 15,27-7-73-15,14-2-123 16</inkml:trace>
  <inkml:trace contextRef="#ctx0" brushRef="#br0" timeOffset="11223">2263 3091 662 0,'0'0'379'0,"0"0"-209"15,0 0 14-15,0 0-70 0,0 0-24 16,0 0-57-16,-58-97-29 15,103 97-8-15,20 20 3 16,17 17 1-16,1 8-5 16,-18 7 13-16,-3-2-8 15,-21 0 0-15,-10-4-4 16,-31-4 3-16,0-7-50 16,-20-7-9-16,-32-8-16 15,8-5-41-15,13-13 25 16,10-2 11-16,11 0 81 0,10-20 3 15,0-14 3 1,17-15 5-16,34-8 52 0,1-12-42 16,-7 1 59-16,-1 0-41 15,-9 2-2-15,-11 12 34 16,-10 5-31-16,-14 11-5 16,0 7 20-16,0 11-39 15,0 12 18-15,0 4-13 16,0 4-18-16,0 0-3 15,0 4-2-15,-7 33-14 16,-14 20 8-16,-3 17 16 16,10-2-7-16,14-1-1 15,0-8 3-15,7-6-5 16,38-11 2-16,13-14 0 16,1-13-5-16,-4-13 9 0,-4-6-4 15,1 0 0-15,6-24 3 16,-6-9-4-16,-1-13 5 15,1 1-4-15,-14-4 8 16,-7 0 0-16,-11 9-2 16,-13 10 9-16,0 15-13 15,-7 9 19-15,0 6-18 16,0 0 0-16,11 0-6 16,-5 6-24-16,8 22 21 15,10 9-2-15,4 0 16 16,3-3-16-16,-11-5 8 15,4-6-7-15,-3-12 6 0,-14-7-18 16,10-4 18-16,-3 0 1 16,6 0 0-16,11-20 4 15,0-12-3-15,-3-5 1 16,3 2 11-16,-17 7-10 16,10 11 11-16,-17 5-6 15,-7 10-6-15,6 2-1 16,-6 0-1-16,14 0-14 15,10 2 9-15,4 21-4 16,10 3 9-16,-1 0 0 16,-6-4 2-16,-10-5-6 15,10-2 4-15,-10-10-4 16,-15-5 3-16,1 0-4 16,17 0 5-16,7-5 0 15,4-20 2-15,2-10 6 0,1 1-4 16,-10 2-1-16,3 1 4 15,-7 5-6-15,-10 6 10 16,-8 11-11-16,-6 3 5 16,0 6-11-16,0 0 4 15,14 0-10-15,3 0 5 16,4 18-6-16,10 7 9 16,-10 5 4-16,10-2-10 15,-11-3 5-15,4-5-12 16,-3-2 3-16,3-7 10 0,-10-5-14 15,-14-3 16 1,13-3 2-16,12 0 0 0,-5-12 11 16,25-14-8-16,-14-2 4 15,-4 2 14-15,-3 1-19 16,-3 5 11-16,3 2-13 16,-10 7 5-16,0 3-7 15,10-2 2-15,-4 8 0 16,11 2-3-16,7 0-14 15,0 0 11-15,7 8-13 16,-4 10-3-16,-3-1 20 16,-1-3-22-16,-6-2 10 15,-17-4 13-15,-7-5 0 16,0 0 1-16,-7-3 0 16,7 0 0-16,-7-3 26 0,10-22-7 15,-10-10-11-15,0 2 14 16,0 6-11-16,0 4 9 15,-10 6-14-15,-18 6-6 16,11 5 0-16,-10 6-2 16,-4 0-3-16,3 6 5 15,-3 30-10-15,0 16 7 16,17 8-4-16,8 3-19 16,6-3 12-16,0-11-22 15,20-10 8-15,11-13 6 16,7-8-7-16,7-10 27 15,-11-8-3-15,4 0 5 0,0-8 9 16,0-24-5 0,-11-5 2-16,-3-6 15 0,-10-3-5 15,-7-5 14-15,-7-3-8 16,0 0-4-16,0 1 7 16,-21 11-21-16,-3 8 7 15,10 16-1-15,7 10-8 16,1 8 7-16,-1 0-9 15,-4 8-21-15,4 35 6 16,7 11 15-16,0 7-3 16,0-4 1-16,31-12-19 15,28-11 9-15,-8-10 0 16,11-13 12-16,-3-11 2 16,-8 0 0-16,1 0 3 15,-7-25 7-15,-8-7-11 0,-9 1 27 16,-4-3-4-16,-10 2-7 15,-7 1 22-15,-7-1-29 16,0 9 4-16,0 9 0 16,0 7-13-16,0 7 3 15,0 0-4-15,0 0-20 16,0 15 10-16,7 26-8 16,17 7 18-16,3 1 0 15,4-4-16-15,0-11 11 16,7-5-19-16,13-11 16 15,-6-8 0-15,-4-10 5 16,4 0 3-16,0 0 5 0,-7-22 0 16,-7-9 3-16,-4-7-8 15,-17-1 2-15,-3-5 23 16,-7 5-22-16,0 4 5 16,0 12-6-16,-7 9 7 15,-3 9-15-15,3 5 6 16,-7 0-14-16,8 16 10 15,-19 22-12-15,25 13 8 16,0-2 1-16,0-6-21 16,45-13 16-16,7-12-12 15,-1-12 21-15,18-6-4 16,-10 0 13-16,-1-28-6 16,11-10 4-16,-25 1-2 15,-16-6 20-15,3-3-7 16,-17 3 0-16,-14 3 16 0,0 9-23 15,0 8 5-15,-21 9-4 16,-10 5-3-16,0 9-3 16,4 0-3-16,3 9-1 15,10 25-6-15,7 12 6 16,7 5 1-16,0-3 0 16,38-5 3-16,20-8-9 15,-13-12-7-15,7-9-24 16,-8-8-1-16,-13-6-48 15,-3 0-71-15,-15 0-161 0,-13-15-397 16</inkml:trace>
  <inkml:trace contextRef="#ctx0" brushRef="#br0" timeOffset="12933">8875 2673 1102 0,'0'0'182'0,"0"0"-68"0,0 0 4 16,0-172-27-16,-7 156-33 16,1 7 3-16,6 9-36 15,0 0 8-15,0 0-20 16,0 0-5-16,-7 37-16 16,0 37 1-16,-10 32 7 15,-4 31 6-15,7 13 3 16,-10 6-9-16,4 5 0 15,-4-4 7-15,-4-9-8 16,-3-22 1-16,7-31-10 0,24-36 7 16,0-33-36-1,0-20 22-15,0-6 4 0,55-32 13 16,17-33-9-16,24-26 9 16,-13-10-12-16,-18 4 9 15,-27-1-9-15,-38 7 9 16,0 5-1-16,-45 3-7 15,-44 9 5-15,-21 11-2 16,0 12 8-16,-3 10-6 16,30 11 10-16,25 9-4 15,30 10 0-15,18 2 4 16,10 7 8-16,0-2-12 16,0-1 0-16,55-4 2 15,24-4 2-15,34 1-4 0,-3-3 0 16,-7 4 5-16,-20 3-4 15,-25-2 1-15,-6 2-2 16,-14 6 27-16,-18-3-23 16,-2 1 12-16,-11 4 2 15,-7 0-18-15,0 0 11 16,6 0-11-16,25 9-4 16,4 25-2-16,27 11 7 15,10 13-1-15,-3 2 0 16,-11 0 5-16,-6-9-7 15,-15-8 2-15,-9-9 0 0,-18-14-7 16,-10-11-1 0,0-6 7-16,0-3-1 0,-17 0-11 15,-28 0 5-15,1-18 0 16,16-13 8-16,11-7-8 16,17-10 2-16,0-3-3 15,24 1-7-15,14 6 13 16,7 9-2-16,-18 10 5 15,4 2 0-15,-3 5-3 16,-11 7 9-16,-3 6-6 16,-8 1 0-16,-6 4 5 15,7 0-12-15,10 0 7 16,-3 0-3-16,24 14-8 16,7 12 15-16,6 2-4 15,8 7 0-15,6 0 1 0,-3-8-4 16,-4 3 3-16,-6-14 0 15,-7-6-3-15,-14-4 12 16,-4-6-9-16,4 0 2 16,-17 0 2-16,0-24 23 15,-14-4-10-15,0-8-6 16,0 0 10-16,-7 0-16 16,-28-2 3-16,-9 3-6 15,-1 4 6-15,0 5-2 16,-17 6-6-16,28 6 0 15,-11 8-3-15,14 6 3 16,11 0 0-16,-11 18-9 0,17 22 7 16,7 11-6-16,7 6 8 15,0-2 0-15,45-9-5 16,6-9 2-16,8-11 1 16,-1-12 2-16,1-9 0 15,-15-5-2-15,8 0 5 16,-14-11-3-16,0-15 2 15,0-8 10-15,-11-6-9 16,-3-3 2-16,-17 1 0 16,7 6 11-16,-14 8-16 15,0 14 3-15,0 5 5 16,0 9 2-16,0 0-16 16,0 0 6-16,17 3-22 0,-3 23 20 15,17 8-5 1,-4 7 7-16,4-5-6 0,-3-4 13 15,9-7-7-15,1-7 0 16,-7-10-6-16,-3-5-4 16,3-3 9-16,-4 0 1 15,4-8 11-15,-7-19-8 16,-3-1 3-16,-7-4-2 16,-8 5-3-16,5 3 17 15,-11 7-17-15,0 11 5 16,0 4-6-16,0 2 2 15,0 0-5-15,7 0-5 0,-1 0-12 16,15 22 15 0,3 1-1-16,-3-3-3 0,3-9 8 15,-4-2-11-15,-2-6 10 16,-5-3 0-16,1 0 4 16,10 0 2-16,4-5-3 15,3-19-1-15,0 4 8 16,-11-2-3-16,1 5 4 15,-4 3-7-15,-3 4 0 16,-7 8-1-16,10 2-1 16,-3 0-1-16,17 0 0 15,10 0-6-15,4 14 0 16,6 6 3-16,-6 0-52 16,0 1-25-16,-8-2-105 15,-6-2-140-15,-17-5-246 0</inkml:trace>
  <inkml:trace contextRef="#ctx0" brushRef="#br0" timeOffset="14251">13665 2767 624 0,'0'0'362'16,"0"0"-302"-16,0 0 47 16,0 0 3-16,0 0-21 15,0 0-56-15,0 0-22 16,251-14 24-16,-141-3-10 16,4-6 4-16,-11 0-2 0,-38-2-14 15,-27-1 18-15,-21 0-3 16,-17 0-2-16,0 2 15 15,0 6-41-15,-45 0 3 16,8 4-3-16,-8 8 8 16,0 6-8-16,7 0 0 15,-6 0-2-15,6 12-3 16,10 25 5-16,4 9 0 16,24 11 0-16,0 0 3 15,45-2-3-15,31-7 0 16,27-12 0-16,17-10-1 15,-3-11 7-15,-14-12-1 0,11-3-3 16,-28-6-1 0,-11-28 10-16,-10 0-10 0,-13-12-1 15,-7 0 30-15,-14-3-19 16,-11-2 7-16,-9 5 0 16,-11 12-17-16,0 14 18 15,0 14-12-15,0 6-7 16,0 0 0-16,0 0-9 15,7 26-2-15,13 17 8 16,18 6 6-16,0-1-1 16,6-5-2-16,1-12 0 15,0-5-7-15,6-12 5 16,-16-8 2-16,3-6-2 0,-1 0 6 16,1-17 3-1,7-12-7-15,0-2 0 0,-18-3 3 16,4-1 2-16,-17 7-5 15,3 8 0-15,-10 5 4 16,0 13-3-16,7 2-1 16,10 0-11-16,10 5 9 15,11 23-11-15,6 4 13 16,18 0-3-16,-4-7-11 16,11-5 9-16,-11-8 5 15,-6-6 0-15,-14-6-3 16,-14 0 8-16,-18 0-5 15,4-15 7-15,-10-10-1 16,-7-9 8-16,0-4-9 0,0-5-5 16,-24 4 9-16,-10 1-6 15,3 9-3-15,-7 9 0 16,11 12 7-16,3 8-14 16,-14 0 7-16,0 12-4 15,4 30-7-15,3 15 11 16,24 4-1-16,7 2 1 15,7-12-17-15,37-11 14 16,8-17-7-16,-1-15 10 16,-6-8-9-16,7 0 19 15,-8-23-4-15,1-22-3 16,-7-13 0-16,0-15 16 16,-18-11-10-16,-6-13-3 0,-4-8 10 15,-10-2-11 1,0 1 3-16,-24 9-1 0,-20 20-3 15,6 20 10-15,10 20-11 16,4 23 2-16,11 10 1 16,6 4-6-16,-7 24-13 15,-10 34 1-15,17 32 12 16,7 14 4-16,0 2-4 16,52-4 0-16,30-16 1 15,14-15 7-15,1-20-8 16,-1-16 0-16,-7-12 2 15,-10-17-10-15,-17-6-3 0,-27 0-37 16,-4-3 2-16,-18-23-61 16,-13-9-92-16,0-13-220 15</inkml:trace>
  <inkml:trace contextRef="#ctx0" brushRef="#br0" timeOffset="17095">94 4766 1025 0,'0'0'166'16,"0"0"-31"-16,0 0 9 15,0 0-69-15,0 0-23 0,0 0-44 16,0 0-8-16,-90 0-1 15,90 51-5-15,0 15 6 16,0-3-1-16,14 0 9 16,24-1-8-16,7-9 0 15,6-8 1-15,1-11 0 16,6-8-1-16,-6-12 0 16,-1-8-1-16,4-6 10 15,-3 0-8-15,0-12 16 16,6-22 10-16,-6-6 29 0,-8-2-39 15,-13 7-2 1,-10 9 15-16,-21 6-26 0,0 7 20 16,0-5-19-16,-45 4 1 15,-6 2-12-15,-22 3 1 16,11 6 5-16,28 1-6 16,10 2 8-16,24 0-3 15,0 0 1-15,0 0-15 16,0 0 11-16,24 5-16 15,17 21 20-15,21 6-13 16,4-4 20-16,2-2-7 16,-2-1 0-16,-15-1 4 15,1-1-4-15,-14-1 0 16,-11-2 0-16,-17-2-10 16,-10 1 7-16,0 1 0 15,-10 6 3-15,-55 3-15 0,-18 3-4 16,-13 2-62-16,7-3-44 15,30-2-75-15,32 3-192 16</inkml:trace>
  <inkml:trace contextRef="#ctx0" brushRef="#br0" timeOffset="22786">7882 5229 1053 0,'0'0'121'0,"0"0"45"0,0 0-42 16,-73-181-38-16,43 147-34 15,2 15-33-15,4 10-2 16,10 9-15-16,-10 0-2 15,-3 6 0-15,-18 31-3 16,-14 11 3-16,22 4-9 16,13 3 7-16,24-4-24 15,0-9-3-15,0-7-33 16,31-15 21-16,13-14-5 16,1-6 4-16,-7 0 42 15,-4-14 2-15,-3-15 8 16,-17-3 14-16,3 4 19 15,-10 2 5-15,-7 6-11 0,0 9-18 16,0 7 21 0,0 4-25-16,0 0-3 0,0 0-12 15,21 6-30-15,9 20 13 16,22 9 13-16,20-1 8 16,11-9-8-16,13-10-7 15,0-10 11-15,-6-5 0 16,-15-3 5-16,-9-31 2 15,-8-14-4-15,4-13 6 16,-17-7 27-16,-11-11-21 16,-17-11 14-16,-10 2 9 15,-7-8-26-15,0 8 30 16,-17 11-29-16,-4 24-9 16,1 21 21-16,3 20-20 0,17 12 12 15,0 0-17-15,-7 23-17 16,-7 48 3-16,7 26 11 15,7 27 3-15,0-2 3 16,28-7 0-16,30-9-6 16,4-18-24-16,3-22-44 15,-6-17 3-15,-8-23-49 16,-6-18-87-16,-14-8-51 16,-17-14-129-16</inkml:trace>
  <inkml:trace contextRef="#ctx0" brushRef="#br0" timeOffset="22944">8549 4894 511 0,'0'0'375'16,"0"0"-200"-16,0 0 16 15,0 0-80-15,0 0-70 16,0 0-23-16,254-40-15 16,-137 40-3-16,-3 0 0 15,-18 6-68-15,-24 17-284 16</inkml:trace>
  <inkml:trace contextRef="#ctx0" brushRef="#br0" timeOffset="19144">1968 4374 486 0,'0'0'442'0,"0"0"-300"15,0 0 29-15,0 0-63 0,0 0-22 16,0 0-69-16,-73-57-15 15,43 74-4-15,-1 23-5 16,3 9 7-16,21 8 4 16,7 0-3-16,52-9-1 15,44-13 7-15,7-9-2 16,0-17 14-16,-20-9 7 16,-38 0 8-16,-25 0 20 15,-13-21-9-15,-7-13 6 16,0-9-51-16,-45 0 0 15,-6 9-3-15,-8 11-41 16,8 18-59-16,20 5-67 0,31 0-196 16,0 25-207-16</inkml:trace>
  <inkml:trace contextRef="#ctx0" brushRef="#br0" timeOffset="21903">2205 5255 429 0,'0'0'298'0,"0"0"-131"16,0 0-27-16,0 0-10 15,0 0-3-15,0 0-43 16,-117-57-11-16,117 57-43 0,0 0-29 16,0 14-1-16,0 17-17 15,0 12 15-15,0 17-1 16,0-3 6-16,14 0 0 16,6-8-3-16,4-15 4 15,-3-8-4-15,3-14 0 16,-3-9 0-16,10-3-3 15,7 0 2-15,13-21 1 16,1-24 8-16,13-13-5 16,-3-7 10-16,-10 4-12 0,-25 10 1 15,-10 11 19 1,-3 17-6-16,-14 9 11 16,0 8 6-16,0 4-31 0,0 2-2 15,0 0-12-15,7 2-11 16,13 27 22-16,-2 8 1 15,9 0 1-15,-3-6 0 16,4-5-20-16,-4-8 11 16,-10-10-19-16,3-6 0 15,-10-2 22-15,20 0-8 16,11-30 14-16,7-11 9 16,13-7-3-16,-13 5 5 15,-14 6 1-15,-4 11-2 16,-10 15 11-16,-17 5-3 15,0 6-3-15,7 0-15 16,-7 0-1-16,7 0-2 16,17 9-29-16,11 16 24 0,9 4 0 15,8-3 3-15,0-6 2 16,9-9-16-16,-2-2 13 16,-14-9 0-16,-1 0 6 15,-6 0 0-15,-10-26 7 16,3-14-1-16,-11-6 5 15,4-6 7-15,-3 4-3 16,-14-1 22-16,-7 6-24 16,0 12 7-16,0 8 11 15,0 12-27-15,0 8 17 16,0 3-17-16,0 0-1 16,0 0-6-16,0 17-21 0,0 20 8 15,31 20-2-15,7 6 13 16,6 0-6-16,-6-3-3 15,-10 1-16-15,2-5 13 16,-30-10-45-16,0-2 24 16,0-13-10-16,-6-14-45 15,-18-8 49-15,3-9 24 16,14 0 20-16,-3 0 6 16,10 0-2-16,0-12 0 15,0-8 13-15,0-3-13 16,10-5-1-16,18-7 0 15,16-11-2-15,8-2 21 16,6-4 0-16,4 1-2 0,-10 3 24 16,-1 5-24-16,-23 8 28 15,-4 12-2-15,-17 6-11 16,-7 11 32-16,0 6-33 16,0 0-13-16,0 0 16 15,0 0-35-15,0 0 1 16,0 0-3-16,0 0-21 15,0 18 19-15,0 14-16 16,0 10 18-16,0 10 4 16,0-4-4-16,0 1-5 15,7-6-17-15,10-4-23 16,-3-10 11-16,-8-12-13 16,8-8 14-16,-7-9 18 0,3 0-2 15,18 0 17-15,10-6 7 16,6-23-6-16,8-5 10 15,6 3-11-15,-13-1 0 16,-7 12 2-16,-14 6 5 16,-3 14-9-16,-1 0 2 15,4 0-17-15,-3 23 16 16,10 6-12-16,-10 3 12 16,10-2-7-16,-7-7 13 15,-4-3-5-15,1-8 0 16,3-10 2-16,-3-2 5 15,9 0-5-15,8-31 9 0,14-17 8 16,-1-13-3 0,1-7 26-16,0-13-8 0,-8-7-3 15,-6-7 12-15,-24-4-25 16,3 1 9-16,-17 15 4 16,0 20-24-16,0 24 17 15,0 27-2-15,-17 12-18 16,10 0-4-16,0 29-10 15,-7 48 0-15,4 26 1 16,10 19 14-16,0 2-5 16,0-10 0-16,45-14-43 15,17-20-26-15,10-20-106 0,-3-25-61 16,-18-21-123 0</inkml:trace>
  <inkml:trace contextRef="#ctx0" brushRef="#br0" timeOffset="22079">5258 4937 853 0,'0'0'182'16,"0"0"-112"-16,0 0-50 16,0 0-5-16,244-11-12 15,-92 11 2-15,9 0-10 16,-6 0 1-16,-28 14-311 15</inkml:trace>
  <inkml:trace contextRef="#ctx0" brushRef="#br0" timeOffset="24130">10901 5071 1042 0,'0'0'25'16,"0"0"58"-16,0 0 13 15,0 0-51-15,0 0-27 16,0 0-16-16,264-110 21 16,-195 84 11-16,-10-1-11 15,-8 2 21-15,-20 2-11 16,-10-6 2-16,-14 4 11 15,-7 0-31-15,0 2 28 0,-14 0-16 16,-24 5-23 0,-7 7 5-16,-6 5-9 0,6 6 0 15,0 0-1-15,18 6-1 16,3 28 2-16,17 12 0 16,7 11 4-16,0 0-4 15,51-1 0-15,18-9 0 16,21-7-5-16,6-12 13 15,0-10-8-15,-10-12 0 16,-10-6 2-16,-11 0 2 16,-13-9-1-16,3-19-3 15,-14-10 12-15,-10-5-9 16,0-6 13-16,-11-1 7 16,-13 3-13-16,4 7 18 0,-11 15-17 15,0 11 3-15,0 10 8 16,0 4-21-16,0 0-1 15,7 0-7-15,6 26-17 16,8 15 22-16,17 10 2 16,6-3 0-16,-6-6 0 15,0-9-5-15,-10-8 3 16,9-10-3-16,-13-6-5 16,4-9 2-16,-4 0 7 15,4 0 1-15,3-20 10 16,6-12-6-16,-9-3 2 15,3 4-6-15,-11 3 4 16,-9 10-1-16,2 10-3 0,1 8 0 16,10 0-3-16,4 0-15 15,17 12 17-15,13 16-1 16,11-2-9-16,3-1 7 16,17-5-1-16,1-8 5 15,-8-12-6-15,-10 0 15 16,-10 0-6-16,-17-18-3 15,-11-10 3-15,-9-9 3 16,-19-6-4-16,-6-9 12 16,0 1 13-16,-6-3-26 15,-39 4 18-15,-7 8-11 16,1 11-5-16,13 11 4 0,14 14-7 16,10 6-7-16,0 3 4 15,-10 37-13-15,-3 20 16 16,9 6 0-16,12-3 1 15,6-9-7-15,17-11 1 16,34-9 5-16,15-14-9 16,2-11 13-16,-2-9-4 15,-8 0 0-15,-13-23 4 16,7-25 6-16,-15-19-9 16,8-12 9-16,-14-19 15 15,-17-11-17-15,-14-2 22 16,0-1-8-16,-45 6-21 15,-13 15 23-15,6 20-18 0,-10 25-2 16,35 21 9 0,-4 12-7-16,24 13-4 0,-7 32-2 15,-17 46-15-15,10 33 8 16,4 18 7-16,17-1 0 16,31-5 1-16,35-11 5 15,37-12-6-15,17-23 0 16,7-19 0-16,-10-28-11 15,-14-15 0-15,0-12-23 16,-27-3-13-16,-11-6-27 16,-27-28-17-16,-24-18-96 15,-14-19-462-15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1:20.6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391 186 760 0,'0'0'175'15,"0"0"-8"-15,0 0-9 16,0 0-46-16,0-154-52 15,0 137 18-15,0 5-46 16,-13 11-5-16,-11 1-26 16,-21 0 7-16,0 0-9 15,-13 13 1-15,6 15-2 0,1 9-1 16,6 0-1-16,14 3 4 16,10-2 0-16,21-4-8 15,0-5 5-15,0 0-16 16,45-7-2-16,7-5 19 15,13-2-12-15,10-1 14 16,-16 1 0-16,-7-5 3 16,-15 8-6-16,-16-1 3 15,-11 0 0-15,-10 3-8 16,0 3 1-16,0 3 3 16,-24 3 1-16,-14 2 4 15,1 3-8-15,-5-3 7 16,11-2-1-16,0-6-5 0,18-3-12 15,6-10 12-15,7-6 1 16,0-4-28-16,0 0 27 16,0 0-9-16,7 0 10 15,13 0-1-15,4 0 12 16,-3 3-5-16,-11 8-1 16,-3 6-2-16,-7 9 0 15,0 9 2-15,0 5 0 16,0 9 7-16,-17 2-2 15,10 0 5-15,7 7 2 16,0-1-5-16,0-6 23 0,17-2-8 16,25-12-17-16,19-14 22 15,-2-10-14-15,17-13 13 16,10 0-3-16,20-11-19 16,-3-19 15-16,-13-5-19 15,-18-3-4-15,-41 4-19 16,-31-5-131-16,0-4-155 15,-59-12-694-15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32:57.644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69 181 777 0,'0'0'291'0,"0"0"-128"16,28-146-19-16,-28 120-45 16,0 17 10-16,0 9-56 15,0 0-40-15,0 20-13 16,0 43-1-16,0 32 1 16,0 25 11-16,0 2-9 15,-7 10 18-15,-14 6-20 16,-3 2 0-16,4 2 8 15,6-10 1-15,14-17-8 16,0-18-1-16,34-18 1 16,56-10 1-16,13-14-2 15,31-15 0-15,24-21 2 16,11-19 6-16,16 0-5 16,-23-5-3-16,-35-21 10 0,-44 6-18 15,-45-1 9-15,-11 5-1 16,-3-7 11-16,-10-2-7 15,-7 5 0-15,-7-4-4 16,0 5 5-16,0 1-1 16,-45 1-4-16,0 0 0 15,1 6-7-15,9 2 12 16,11 6-5-16,24 0 0 16,0 3 0-16,0 0-8 15,0 0 2-15,7 0-4 16,38 6 9-16,13 14 2 15,11 3-1-15,14-4 0 0,-18 3 4 16,7-4-4-16,-10 3 0 16,-10 1 0-16,-15 2-3 15,-9 5 5-15,-11 5-2 16,-17 5 0-16,0 6 1 16,-38 5-1-16,-37 4 0 15,-22 4-15-15,1-4-47 16,0-3-124-16,13-5-175 15,32-12-374-15</inkml:trace>
  <inkml:trace contextRef="#ctx0" brushRef="#br0" timeOffset="577">2545 1219 1042 0,'0'0'252'16,"0"0"-71"-16,0 0-62 16,0 0-41-16,0 0-71 15,0 0-2-15,59 71 0 16,-29 14 5-16,-2 7 20 16,-4 5-26-16,-3 0 12 15,3 1-5-15,-4-6-7 0,4-16 9 16,-10-18-12-1,0-27 3-15,-14-23 2 0,0-8-2 16,0 0-3-16,0-34 44 16,-7-31-15-16,-14-27-19 15,-3-17-11-15,4-8 5 16,-4-11-4-16,3-7 0 16,-3-11-1-16,17-8 0 15,-7 11 3-15,7 23-3 16,1 34 0-16,6 40 1 15,0 29-3-15,0 14 2 16,0 3-10-16,34 23 3 16,55 37-8-16,39 35 15 15,13 22 0-15,0 12 0 16,0-1-1-16,-38-2 1 0,-14-11 0 16,-30-10-1-1,-22-9 1-15,-23-1 0 0,-14-3 0 16,0-9 0-16,0-6-8 15,-51-11 8-15,-8-15-3 16,-30-5-1-16,-14-10-24 16,-32-6-15-16,-6-4-20 15,14-6-23-15,38-9-34 16,30-5-81-16,53-6-54 16,6 0-137-16</inkml:trace>
  <inkml:trace contextRef="#ctx0" brushRef="#br0" timeOffset="1986">4553 1515 622 0,'0'0'471'0,"0"0"-349"15,0 0 14-15,0 0-40 16,0 0-6-16,0 0-49 15,52-85-12-15,-1 64-17 16,32-7-5-16,6 0-6 16,7-1 1-16,-23 1 2 15,-11 4 9-15,-42 5-8 0,-13 5 24 16,-7-1 3-16,0 0-32 16,-21-1 17-16,-37 7-17 15,-11 6 4-15,-13 3-11 16,9 0 5-16,8 35 2 15,3 13-3-15,11 15 10 16,23 11-7-16,11 9 0 16,17-3-1-1,31-3-9-15,51-11 10 0,4-21-7 16,28-12 5-16,20-28-11 16,7-5 10-16,14-5 3 15,-7-36 0-15,-14-7 2 16,-31-7 3-16,-21-2-1 15,-23-3 2-15,-8 0-5 16,-20 3 13-16,-24 11-1 0,-7 6-8 16,0 9 14-16,-31 11-19 15,-13 8 5-15,-1 9-5 16,7 3-1-16,-14 3-3 16,8 29 4-16,9 8 0 15,11 9-5-15,17-1 6 16,7-2-1-16,0 0 0 15,52-9-11-15,0-9 10 16,-1-7-9-16,1-7 10 16,-1-2-6-16,-13-2 9 15,-7 4-3-15,-10 4 0 16,10 13 3-16,-25 17-10 0,8 21 6 16,-14 20 1-16,0 20 5 15,0 26-1-15,0 15-1 16,0 16 0-16,0 0 0 15,11-20 7-15,9-28-10 16,-6-36 1-16,3-36 1 16,-3-29 3-16,0-17-5 15,17 0 27-15,20-60 15 16,25-32-3-16,27-41-28 16,-7-39-7-16,-6-11 10 15,-18-6-11-15,-21 3 4 16,-13 29-7-16,-7 11 4 15,-10 21-1-15,-14 24-3 0,10 24 0 16,-10 32-1-16,-7 21 8 16,0 22-7-16,0 2 0 15,7 0-17-15,13 31 6 16,18 29-16-16,7 17 27 16,-7 9-2-16,-1-3 3 15,-9-9-4-15,3-14 0 16,-11-16 3-16,5-19-7 15,-12-14 7-15,-6-11 0 16,0 0-3-16,10 0 11 16,11-14-5-16,27-25 2 15,-4-16-3-15,1-5 7 16,-7 3-9-16,-25 9 0 16,-6 9 4-16,-4 17 3 0,-10 11-6 15,0 8-1-15,0 3 4 16,0 0-12-16,0 0-1 15,14 8-8-15,7 20 7 16,17 7 10-16,6-3 0 16,8-4 0-16,-1-11-6 15,18-8-1-15,-10-9 7 16,-1 0 0-16,11-11 2 16,-18-26 4-16,1-15-2 15,0-9-2-15,-15-7 5 0,-9 0 2 16,-11-1-9-1,-17 6 9-15,0 8 3 0,0 15-10 16,-24 12 10-16,3 13-12 16,-3 11 4-16,17 4-2 15,7 0-2-15,-6 4-8 16,-19 48 3-16,12 20 3 16,-1 17-2-16,14-10 4 15,14-2 0-15,37-10-6 16,25-8 6-16,-11-16 0 15,18-9-4-15,-11-14 11 16,11-11-7-16,13-9 0 16,7 0 2-16,0-14 6 15,4-15-8-15,-35-2 0 16,-14-1 3-16,-13 1 3 0,-28 3-12 16,-17 2-12-16,-7 0-67 15,-61 6-28-15,-36 3-114 16,-6 5-242-16</inkml:trace>
  <inkml:trace contextRef="#ctx0" brushRef="#br0" timeOffset="2436">2225 2902 866 0,'0'0'116'0,"-251"40"-63"15,183-25 46-15,33-9 42 16,35-5-19-16,7 7-40 16,120-8-61-16,117 0-5 15,124-13 75-15,86-24-59 0,52-5 8 16,20-5-19-16,-11 8-12 16,29-1 18-16,-4 0-26 15,-14 5 4 1,-35 1 4-16,-61 5-4 0,-62 3 5 15,-69 10-10-15,-62 7 2 16,-89 6-5-16,-69 3 2 16,-48 0-8-16,-31 12-41 15,-44 15-61-15,-91 14-47 16,-85-6-299-16</inkml:trace>
  <inkml:trace contextRef="#ctx0" brushRef="#br0" timeOffset="2768">2597 3274 257 0,'-289'33'690'16,"21"11"-585"-16,61-4 34 16,60-14 20-16,78-11-48 15,62 1-38-15,14 2-63 16,127 7-7-16,110 1 62 15,141-12-3-15,107-14-1 16,92 0-36-16,52 0-2 16,25-14 11-16,-8-6-11 0,-45 0-3 15,-54-3-4 1,-28 1-5-16,-41-7 28 0,-66-6-28 16,-75 7 0-16,-124 2-7 15,-86 12 3-15,-75 5-3 16,-49 6-4-16,-10 3-37 15,-89 0-76-15,-52 6-79 16,-45-3-397-16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2:17.59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0 202 420 0,'0'0'265'16,"0"0"-77"-16,0 0-26 16,0 0-13-16,0 0-32 15,0 0-22-15,0 0-17 16,0 0-59-16,0-28 3 16,0 28-22-16,6 35 9 15,1 26-9-15,7 22 7 16,10 16-6-16,-3 19 23 15,10 10-22-15,0 4 20 16,-11 2 0-16,4-5-20 0,-10-1 22 16,0 7-20-16,-14-6 1 15,7-4 0-15,10-6-2 16,4-6-3-16,3-8 0 16,-4-7 11-16,-6-7-13 15,-14-5 2-15,0-6 0 16,0-3-3-16,0-2 7 15,0-10-4-15,0-2 0 16,0-5 10-16,0-4-13 16,0-2 3-16,0 1 0 15,0-4 0-15,17-3 7 0,-3-3-7 16,0-6 4-16,-7-5 3 16,10-6-4-16,-10-4-3 15,-7-5 0-15,0-5-1 16,7-6 6-16,-7-1-5 15,0-1 0-15,0-2 11 16,0-2-15-16,0 0 4 16,0 0 0-16,0 0 1 15,0 0 5-15,0 0-6 16,0 0 0-16,0 0 12 16,0 0-8-16,0 0-4 15,0 0 0-15,0 0 7 16,0 0 0-16,0 0-7 15,0 0 1-15,0 0 10 0,6 0-14 16,12 0 3-16,9-2 0 16,18-16-11-16,24 0 19 15,3-7-8-15,10 5 0 16,-9-3 9-16,16 0-13 16,0 6 4-16,14 0 0 15,1 0-10-15,9 3 11 16,-10 2-1-16,-6-2 0 15,6 2-4-15,0 1-7 16,3 2 9-16,-2 4 2 16,-8-1-11-16,0 0 11 15,-6 4 0-15,-18-3 0 0,-28 5 6 16,1 0-13-16,-7 0 7 16,-17 0 0-16,3 0-1 15,-4 0 6-15,11 0-5 16,14 0 0-16,-7 0 8 15,6 0-16-15,-2 0 8 16,-11 0 0-16,0 0-1 16,-18 0 6-16,-6 0-5 15,0 0 0-15,-7-1 9 16,0 1-13-16,7 0 4 16,-7 0 0-16,0 0-4 15,10-4 10-15,-3 2-6 16,0-4 0-16,0-2 7 0,7-4-8 15,3-5 1-15,-3 3 0 16,-7 0 5-16,-1-5 6 16,-6 6-11-16,11-7 0 15,-4 0 10-15,-7-3-13 16,6-3 3-16,-6-5 0 16,0-9 1-16,0-7 5 15,0-6-6-15,-6-13 0 16,-18-2 8-16,-14-9-12 15,3-4 4-15,-3 1 0 16,1 3-5-16,-1 0 10 16,17-1-5-16,-3-2 0 15,10 3 9-15,1 0-14 0,6-3 5 16,-4 0 0 0,5-1-6-16,-8 3 13 0,7 0-7 15,-10 1 0-15,3-6 8 16,0 0-14-16,-10-9 6 15,10-5 0-15,-17 0-7 16,11-2 14-16,13 3-7 16,0 11 0-16,7 13 6 15,0 18-13-15,0 5 7 16,0 3 0-16,0 1-7 16,0 2 8-16,0 5-1 15,0 10 0-15,0 8 9 0,0 11-16 16,0 7 7-1,0-2-2-15,0 4-12 16,7 0 6-16,7 0 6 0,10 0 0 16,3 12-29-16,-3 8 10 15,-10 11-43-15,-7 16-50 16,-7 17-66-16,-7 12-181 16,-44 18-601-16</inkml:trace>
  <inkml:trace contextRef="#ctx0" brushRef="#br0" timeOffset="769">1310 2205 697 0,'0'0'186'0,"0"0"-31"16,0 0-5-16,0 0-77 15,0 0-23-15,0 0-5 16,44-103-28-16,-20 86 26 16,4 3-26-16,-4-1 4 15,-3 6 19-15,-11 1-33 0,-3 5 18 16,-7 1-9-16,0 2-10 16,0 0-2-16,0 0-4 15,0 0-6-15,0 16 4 16,0 16-2-16,-7 4 4 15,-3 6 0-15,3-3 4 16,7-1-6-16,0-8 2 16,0-1 0-16,0-3-4 15,0-6 14-15,0-8-10 16,0-4 0-16,0-2 2 16,0-6-13-16,0 0 11 15,0 0-7-15,-7 0 1 16,-14 0 12-16,-3 0-3 0,10 0-3 15,8 0 9-15,6 0-13 16,0 0 4-16,0 0 0 16,0 0-4-16,34 0-6 15,55-14 9-15,32-15-3 16,13-3-33-16,-38 1-27 16,-38 8-74-16,-51 3-111 15,-7 0-78-15</inkml:trace>
  <inkml:trace contextRef="#ctx0" brushRef="#br0" timeOffset="1150">591 1676 696 0,'0'0'138'0,"0"0"11"15,0 0-27-15,0 0-67 16,0 0-10-16,0 0-18 16,230-49 9-16,-120 47 18 0,49-4-32 15,33 1 13 1,28-7-16-16,35-6-17 0,-4 2 24 15,-14-2-25-15,-31 7 2 16,-41 5 8-16,-55 0-4 16,-41 6 0-16,-48-2-7 15,-14 2 8-15,-7 0 0 16,0-4-8-16,-45 2-15 16,-21-1-37-16,-30 3-133 15,7 0-98-15,-7 0-307 16</inkml:trace>
  <inkml:trace contextRef="#ctx0" brushRef="#br0" timeOffset="1606">1303 1124 501 0,'0'0'202'15,"0"0"-31"-15,0 0-43 16,0 0-10-16,0 0-30 16,0 0-41-16,-14-2 15 15,14 2-22-15,-7 11-37 0,-17 9 11 16,10 5-11-1,1 2-3-15,6 1 0 0,7 1 8 16,0-1-8-16,0-5 0 16,34-6 5-16,18-2 3 15,10-7-4-15,3-8 6 16,-7 0 31-16,4 0-14 16,-27-29 27-16,2-2-4 15,-30-12-27-15,0-2 21 16,-7-7-28-16,-7 0-1 15,-44 10 0-15,-22 10-6 16,-16 15-18-16,7 17 9 16,-8 0-71-16,32 34-71 0,20 15-211 15,24-4-746 1</inkml:trace>
  <inkml:trace contextRef="#ctx0" brushRef="#br0" timeOffset="2130">237 1016 76 0,'0'0'485'16,"0"0"-309"-16,0 0-23 15,0 0-50-15,0 0-17 16,0 0-20-16,96-46-39 15,-13 31 14-15,34 4-10 16,37 0 2-16,18 3 8 16,14 2-22-16,13 0 6 15,8 1 9-15,-15-5-28 0,-13-1 15 16,-24 2-4-16,-42-2-7 16,-34 6 15-16,-24 1-22 15,-20-2 6-15,-4 6 2 16,0 0 0-16,-11 0-2 15,-6 0-9-15,3 0 3 16,-3-2 1-16,0 2-1 16,-8-3-3-16,-6 3 0 15,0 0 13-15,0-3-12 16,-6-3-1-16,-46 5-84 16,-13-3-116-16,-18-5-211 15</inkml:trace>
  <inkml:trace contextRef="#ctx0" brushRef="#br0" timeOffset="2744">1310 266 13 0,'0'0'523'16,"0"0"-344"-16,0 0-33 15,0 0 17-15,0 0-68 16,0 0-6-16,0-22 6 16,0 22-43-16,0 0 10 15,0 0-27-15,0 0-23 16,-7 0 8-16,-7 0-19 16,0 0-1-16,-3 8 0 0,-4 10 10 15,8 2-10 1,2-6 0-16,11 6 2 0,0-9-8 15,0 3 7-15,0-2-1 16,0 0 0-16,0 2 9 16,18-3-9-16,9 3 0 15,-10-2 2-15,4 0-7 16,3 0 8-16,-3-2-3 16,3 2 0-16,-11-1 10 15,1 0-12-15,-7 0 2 16,-7 1 0-16,0 0-4 15,0 2 7-15,0-3-3 16,0 0 0-16,0 2 1 16,-34-5-1-16,-11-1 0 15,7-7-53-15,0 0-20 0,7 0-82 16,11 0-59 0,13 0-103-16</inkml:trace>
  <inkml:trace contextRef="#ctx0" brushRef="#br0" timeOffset="2942">1258 198 495 0,'0'0'236'0,"0"0"-47"16,0 0-72-16,0 0-24 15,0 0-55-15,0 0-18 0,148-72-9 16,-93 72-7-16,-28 0-8 15,4 0-109-15,-24 14-279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2:05.31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60 1222 665 0,'0'0'223'16,"0"0"-74"-16,0 0-9 15,0 0-3-15,0 0-58 16,0 0-19-16,0 0-7 0,0-51-39 15,0 51 8-15,0 0-22 16,0 8-10-16,0 26 7 16,0 9 5-16,0 9-2 15,0-1 0-15,6 0 10 16,19-5-6-16,-5-9-4 16,11-11 0-16,0-8-11 15,3-13 11-15,-3-5 0 16,0 0 0-16,14-2 9 15,-11-25-5-15,4-3-4 0,-7-8 1 16,-3-5 7 0,-4 3-2-16,-11 3-6 0,5 11 13 15,-11 12-9-15,-7 11 14 16,0 3-18-16,0 0 1 16,6 0-8-16,8 0-3 15,0 14 10-15,10 15-3 16,14 5 11-16,-11 2-9 15,11-3 1-15,0-5 0 16,-7-5-6-16,-17-11-6 16,6-6 12-16,-3-6-2 15,-3 0 4-15,7-4-1 16,3-21-1-16,-3-1 0 16,-4-3-4-16,-3 7 11 15,-1 4-7-15,-6 10 0 0,-7 5 5 16,10 3-12-1,4 0 7-15,0 0-3 0,10 11-9 16,4 18 10-16,3 3 2 16,-1 0 0-16,-9-1-4 15,10-6-2-15,-3-7 3 16,-11-7 3-16,-4-8-10 16,1-3 16-16,0 0-6 15,3-20 3-15,4-23 5 16,10-18 6-16,-11-7-3 15,11-15-5-15,-17-4 21 16,-14-3-22-16,0 1 22 0,0 9-5 16,-27 17-20-16,-4 27 21 15,17 15-15-15,-3 12-4 16,17 9-1-16,0 0-3 16,0 32-14-16,0 31 14 15,0 22 0-15,17 4 0 16,-3 0 0-16,6-9-15 15,11-9-2-15,0-17-57 16,-3-13-21-16,-4-13-38 16,3-13-96-16,-10-12-58 15,-17-3-147-15</inkml:trace>
  <inkml:trace contextRef="#ctx0" brushRef="#br0" timeOffset="215">981 1231 476 0,'0'0'154'16,"0"0"-21"-16,0 0-6 16,0 0-49-16,0 0-68 15,0 0 17-15,162-24 22 16,-59 22-25-16,10-4-1 16,-10-2-12-16,-23 2-6 15,-19 0 5-15,-40 3-10 16,-14 1-53-16,-7-1-88 15,-34-1-160-15</inkml:trace>
  <inkml:trace contextRef="#ctx0" brushRef="#br0" timeOffset="608">66 828 551 0,'0'0'175'16,"0"0"-21"-16,0 0-26 16,0 0-46-16,0 0-27 15,0 0-51-15,-6-15 0 0,6 26-8 16,0 13 8-16,0-5 4 15,0 1-3-15,6-8-1 16,19-6 13-16,-12-4-2 16,11-2-3-16,-3 0 47 15,-4-16 9-15,-10-10 4 16,0-5-7-16,-7-1-37 16,0 3 21-16,0 7-31 15,-24 3-4-15,-4 6-6 16,-9 4-4-16,6 9-4 15,10 0 0-15,-3 12-46 16,10 33-75-16,14 16-162 0,7 7-306 16</inkml:trace>
  <inkml:trace contextRef="#ctx0" brushRef="#br0" timeOffset="2520">3240 747 585 0,'0'0'306'0,"0"0"-149"0,0 0-1 16,0 0 1-16,0 0-85 15,0 0-15-15,-27-136-18 16,27 136-38-16,0 10 5 15,0 39-6-15,0 28 0 16,0 20 8-16,0 7-1 16,0 4-4-16,0-5-3 15,13-12 11-15,-6-19-14 16,14-15 3-16,-11-23-4 16,-10-17 2-16,7-8-44 15,-7-9 24-15,0 0 19 0,0-29 3 16,0-14-3-16,0-5 3 15,-31-1 0-15,4 4-5 16,2 5 12-16,-12 11-7 16,16 7 0-16,4 7-2 15,-4 10-7-15,21 5 9 16,0 0-9-16,0 0 8 16,0 25-13-16,38 7 14 15,7-1 0-15,13-2-9 16,8-10 3-16,9-5-4 15,8-10 7-15,-4-4-5 16,3 0 14-16,-16-18-6 0,-11-7 0 16,-21-1 6-16,-10-2 8 15,-17-1 12-15,-7-3 0 16,0-5 14-16,0 6-26 16,-14-1 13-16,-10 12-10 15,-3 9-14-15,9 8 22 16,5 3-25-16,-1 0 0 15,-3 6-3-15,10 31 0 16,-7 11 3-16,14 6 0 16,0 1 7-16,0-3-15 15,14-6 8-15,24-12 0 16,6-9-4-16,8-11 3 16,0-8-1-16,-1-6-1 15,8 0 3-15,-15-2 2 0,1-18-2 16,-14-9 0-16,0-5 6 15,-11-9-1-15,11 0-2 16,-10 0-3-16,3 12 5 16,-17 11-6-16,-7 5 1 15,0 15 0-15,7 0-2 16,-7 0-4-16,14 0 4 16,-1 15-3-16,11 16 5 15,-3 3-4-15,10-5 4 16,0 0 0-16,-10-9-4 15,10-6 10-15,-11-5-8 16,-3-7 2-16,4-2 0 16,-14 0-6-16,17 0 6 0,-10-11 0 15,-1-9 2-15,12-3 6 16,-12 0-8-16,1-3 0 16,3 3 3-16,-10 7-4 15,7 4 1-15,-14 9 0 16,0 3-3-16,7 0-2 15,0 0 4-15,17 9-11 16,-11 17 11-16,11-4-8 16,-3-4-2-16,-7-5-7 15,3-3 8-15,4-8-3 16,-4-2 12-16,10 0 1 16,4 0 0-16,-3-12 1 15,3-4-1-15,-11-5 0 0,-2 1 5 16,-5 4 1-16,-13-3 6 15,7 6-4-15,-7 4-6 16,0 7 23-16,0-2-22 16,0 4-3-16,17 0 0 15,-3 0-21-15,7 18 19 16,10 7-1-16,0 1 6 16,3-6-8-16,-3-2 7 15,7-10-2-15,-11-3 0 16,-3-1 7-16,-3-4-5 15,-14 0-2-15,-7 0 2 16,10-12 28-16,-10-17-14 0,0-2 9 16,0 2 10-1,0 1-21-15,0 8 20 0,0 2-12 16,-10 10-20-16,10 2 24 16,0 6-24-16,0 0-2 15,0 9 0-15,-7 37-26 16,0 17 26-16,-7 14 0 15,8 3 5-15,-1 0-4 16,7-3-1-16,0-9 0 16,0-10-5-16,0-9 17 15,0-15-11-15,0-14-1 16,0-9 0-16,0-11 0 16,0 0 4-16,0 0-4 0,0-23 16 15,0-23-7 1,0-16-3-16,0-16-6 0,0-10 5 15,0-9-10-15,0-6 5 16,0 0 0 0,-11 11 1-16,-9 21 8 0,6 19-9 15,14 23 0-15,0 15-1 16,0 12-8-16,0 2-5 16,21 0-11-16,37 0 23 15,4 26-21-15,3 11 19 16,-13 6-4-16,-7 3 5 15,-14-1-11-15,-18-2 11 16,-6-3 3-16,-7-3-5 16,0-5-43-16,-45-1-1 0,-27-2-41 15,-3-4-56-15,-1-5-107 16,35-8-187-16</inkml:trace>
  <inkml:trace contextRef="#ctx0" brushRef="#br0" timeOffset="2817">5932 950 917 0,'0'0'72'0,"0"0"54"16,0 0-11-16,0 0-71 16,0 0-25-16,0 0-2 15,244 6 17-15,-171 0-30 16,2 2 0-16,-3 4-1 16,4 2-3-16,-17 3-5 15,-15 6-143-15,-44 3-226 16,0 0-384-16</inkml:trace>
  <inkml:trace contextRef="#ctx0" brushRef="#br0" timeOffset="2970">6125 1199 519 0,'0'0'118'0,"0"0"-52"0,0 0 55 15,0 0-28-15,0 0 0 16,258 23-33-16,-155-23-21 15,17 0-28-15,-10 0-11 16,-13 0-334-16</inkml:trace>
  <inkml:trace contextRef="#ctx0" brushRef="#br0" timeOffset="4124">7865 751 611 0,'0'0'246'0,"0"0"-77"16,0 0 0-16,0 0-51 15,0 0-30-15,0 0-29 16,0 0-31-16,-21-112 14 16,7 94-28-16,-10 4 8 15,-7 0-17-15,11 3 6 16,-11 5-15-16,-4 6 4 16,-2 0 0-16,-1 0-11 15,0 14 9-15,17 15 2 0,4 11 0 16,17 5-5-16,0 7-2 15,45 0 0-15,17 2 4 16,10 0-8-16,3 0 6 16,-16-5 5-16,-1-6 0 15,-20-10 8-15,-7-7-14 16,-24-8 6-16,-7-7 0 16,0-5-10-16,0-3 11 15,-17-3-1-15,-35 0 9 16,-20 0-6-16,-10 0 8 15,9 0-11-15,29-11-25 16,-1-3-17-16,38-4-51 16,7-13-48-16,28-15-35 15,61-14-129-15</inkml:trace>
  <inkml:trace contextRef="#ctx0" brushRef="#br0" timeOffset="4528">8274 473 583 0,'0'0'188'0,"0"0"27"16,0 0-43-16,0 0-37 16,0 0-26-16,0 0-55 15,0-51-9-15,-7 59-45 16,0 35 2-16,-3 20-4 16,3 17 7-16,7 6 0 0,0 5-5 15,0-2 10 1,0-12-10-16,0-17 0 0,24-20-38 15,-3-17-34-15,3-17-44 16,-4-6 3-16,4 0-16 16,-10-11 44-16,-14-16 74 15,0-4-6-15,-14 2-18 16,-30 1 7-16,6 2 20 16,-7 6 8-16,7 6 20 15,11 3 3-15,17 2 29 16,3 6-10-16,7-1-10 15,0 4-23-15,31 0 4 16,34 0-13-16,24 0 2 16,14 0 4-16,-6 0 2 15,-8 0-8-15,-44 21-150 0,-31 8-190 16</inkml:trace>
  <inkml:trace contextRef="#ctx0" brushRef="#br0" timeOffset="4770">8927 1082 706 0,'0'0'332'16,"0"0"-129"-16,0 0-46 15,0 0-28-15,0 0-68 0,0 0-24 16,28-92 20-16,-28 92-44 15,0 0 11-15,0 0-24 16,0 0-6-16,0 0 4 16,0 6-66-16,0 14-57 15,0 9-97-15,0-3-234 16</inkml:trace>
  <inkml:trace contextRef="#ctx0" brushRef="#br0" timeOffset="5247">9274 970 912 0,'0'0'213'0,"0"0"-43"0,0 0-27 16,0 0-57-16,0 0-58 16,0 0-19-16,-24-25-9 15,24 68 0-15,0 19 0 16,24 12 8-16,-10 7-8 15,3-1 0-15,-3-3 7 16,0-11-5-16,-7-15-2 16,0-13 0-16,3-18-3 15,-3-12 11-15,-7-8-8 16,0 0 6-16,0-5-3 16,0-30 22-16,0-11-25 15,0-17 7-15,-17-11 12 16,10-15-9-16,-7-10-3 0,0-8-7 15,-3 8 5-15,10 9-5 16,0 25 0-16,7 22 0 16,0 20-6-16,0 14 6 15,0 7 0-15,0 2-1 16,14 0-13-16,31 14 9 16,17 18-1-16,-11 4 6 15,-6 5-8-15,-18-7 4 16,-3-2 3-16,-10-4 1 15,-14-2-24-15,0-6-1 16,-44 0-56-16,-15 0-26 16,8-6-61-16,6 0-84 15,14 1-155-15</inkml:trace>
  <inkml:trace contextRef="#ctx0" brushRef="#br0" timeOffset="5624">9794 857 754 0,'0'0'202'15,"0"0"-16"-15,0 0-46 16,0 0-40-16,0 0-50 16,0 0-8-16,-121-72-27 15,121 72-12-15,-7 17-3 0,7 23 0 16,0 11 3-1,0 4-8-15,24 3 5 0,11-11 0 16,16-10-1-16,4-13 6 16,4-14-4-16,-8-10-1 15,-13 0 8-15,-3 0 8 16,-18-22-10-16,-3-9 24 16,-14-9 21-16,0-7-40 15,-14 2 11-15,-45-1-22 16,-2 10 7-16,-5 10-21 15,15 11 14-15,6 15-17 16,14 0-48-16,17 20-92 16,14 19-81-16,7 5-133 0</inkml:trace>
  <inkml:trace contextRef="#ctx0" brushRef="#br0" timeOffset="6109">10347 982 804 0,'0'0'237'16,"0"0"-36"-16,0 0-31 16,0 0-67-16,0 0-52 15,0 0 2-15,0-71-43 16,0 71-8-16,0 22-2 16,0 19 3-16,0 9-3 15,11 8 0-15,2-1 3 16,-13-4 3-16,0 0-4 0,7-7-2 15,-7-9 0-15,7-12 10 16,-7-7-10-16,7-10 0 16,-7-8 1-16,0 0 9 15,0 0-7-15,10-8 24 16,-10-24 26-16,0-11-50 16,0-11 21-16,0-9-16 15,0-8-6-15,0-6 7 16,-17-4-6-16,-4 1-3 15,-3 12 0-15,11 13 11 16,6 21-11-16,7 17 0 16,0 11-1-16,0 6-8 0,0 0-7 15,38 14 5-15,13 18 2 16,8-1 2-16,-8 4 6 16,-6 1-4-16,0-4 1 15,-32-3-6-15,4-6 4 16,-17-6-2-16,0-3 2 15,0 1-39-15,-55-1 11 16,-17 6-56-16,-17-3-159 16,6 0-209-16</inkml:trace>
  <inkml:trace contextRef="#ctx0" brushRef="#br0" timeOffset="6527">10942 97 857 0,'0'0'187'0,"0"0"-5"16,0 0-27-16,0 0-85 15,0 0-2-15,0 0-23 16,-31-97-35-16,24 104-10 16,7 40-3-16,-7 20 3 15,0 25 8-15,7 10-1 0,0 7 2 16,0-3-9-16,0-11 2 16,21-7 2-16,17-11-1 15,7-10-3-15,-1-13 0 16,1-17-4-16,0-11-31 15,13-18-95-15,7-8-89 16,18 0-103-16,6-40-490 16</inkml:trace>
  <inkml:trace contextRef="#ctx0" brushRef="#br0" timeOffset="6754">11334 47 715 0,'0'0'186'16,"0"0"-27"-16,0 0 6 16,0 0-51-16,0 0-74 15,0 0-12-15,-38-47-28 16,62 71 2-16,21 24 6 16,20 18-2-16,4 12 20 15,-10 7 9-15,-1 3-33 16,-6 2 16-16,-15-5-15 15,-16-8 2-15,-4-5 1 16,-17-9-4-16,0-8-4 16,0-11 1-16,-31-8-158 15,-20-14-182-15,6-5-625 0</inkml:trace>
  <inkml:trace contextRef="#ctx0" brushRef="#br0" timeOffset="7730">12156 656 648 0,'0'0'243'16,"0"0"-59"-16,0 0-39 16,0 0-50-16,0 0-8 15,0 0-69-15,-28-57 9 0,4 57-27 16,4 0 11-16,-4 0-12 16,3 0 1-16,14 0 0 15,0 2-10-15,7 8 7 16,0-5 3-16,0 0 0 15,0-1-7-15,0-4 7 16,0 0 0-16,7 0 1 16,0 0 11-16,7 0-7 15,3 0-5-15,-3-6 11 16,-1-2-10-16,-13-2 14 16,0 8-15-16,0-1 0 15,0 3-2-15,0 0 1 0,0 0-15 16,0 0-60-1,0 29-121-15,0 14-37 0,0 14-246 16</inkml:trace>
  <inkml:trace contextRef="#ctx0" brushRef="#br0" timeOffset="7947">12166 1059 814 0,'0'0'180'0,"0"0"-14"16,0 0-28-16,0 0-31 16,0 0-66-16,0 0-3 15,-76-32-26-15,63 50-2 16,-11 14-8-16,3 7-2 0,-17 7 0 16,0 5 4-16,1 0 0 15,2-2-8-15,-16-3-67 16,6-10-276-16,0-6-419 15</inkml:trace>
  <inkml:trace contextRef="#ctx0" brushRef="#br0" timeOffset="8923">13284 236 718 0,'0'0'195'0,"0"0"-44"16,0 0 18-16,0 0-38 16,58-152-48-16,-58 144-7 15,0 4-24-15,0 4-22 16,0 0-1-16,0 0-24 0,0 25-5 15,-14 29 0-15,-24 17 9 16,4 14-4-16,-11 10-5 16,1 2 0-16,6 0 1 15,-7-3 3-15,7-6-8 16,11-7 3-16,-4-21-83 16,17-15-53-16,4-16-178 15,10-12-194-15</inkml:trace>
  <inkml:trace contextRef="#ctx0" brushRef="#br0" timeOffset="9210">13693 327 494 0,'0'0'334'0,"0"0"-177"16,0 0 21-16,0 0-15 15,0 0-90-15,0 0-21 16,0-63-52-16,0 66 1 16,0 37-5-16,0 20 8 15,-31 12 0-15,-14 11 12 16,7 6-14-16,4-4 16 16,-4-3-18-16,0-11 0 15,7-9 1-15,24-14-1 16,1-11-30-16,6-11-122 0,0-9-112 15,6-9-79-15</inkml:trace>
  <inkml:trace contextRef="#ctx0" brushRef="#br0" timeOffset="9577">13789 661 454 0,'0'0'291'0,"0"0"-139"16,0 0-27-16,0 0-30 16,0 0-85-16,0 0-3 0,79-31-2 15,-48 60 1-15,0 5 5 16,-17 5-11-16,-7 7 5 16,-7 0 9-16,0 3-8 15,-14 0 19-15,-38-3 4 16,8-6-20-16,-8-9 18 15,21-11-27-15,10-6 1 16,21-8-1-16,0-3 1 16,0 0-1-16,45-3 6 15,34 0-5-15,48 0 21 16,21-14-20-16,14-4-1 16,-28 7-2-16,-31 11-2 0,-41 0-72 15,-28 0-95 1,-16 5-257-16</inkml:trace>
  <inkml:trace contextRef="#ctx0" brushRef="#br0" timeOffset="90180">682 2752 573 0,'0'0'206'0,"0"0"-56"15,0 0-14-15,0 0-6 16,0 0-36-16,0 0-16 16,0 0-13-16,-45-120-27 15,31 105 6-15,8 3-17 16,-15 1-14-16,11 5 19 16,-11 0-31-16,-3 3 1 15,3 3-3-15,-17 0 5 16,18 0-6-16,-4 26 2 15,3 4-7-15,-3 4-3 16,24 0 5-16,0 3 0 16,0 3 0-16,17 0 2 15,18 0 0-15,9-3 2 16,8 1-10-16,3-7 5 16,3 6 3-16,-13-2 3 15,0-1-8-15,-25 3 13 0,-6-6-5 16,-4-2 0-16,-10 0 2 15,0-4-8-15,-37-2 6 16,-15-2 0-16,-17-8 0 16,4-4 13-16,0-6-20 15,-4-1 7-15,10-2-24 16,8 0 16-16,13-2-39 16,17-18-15-16,21-9-18 15,0-11-99-15,35-9-80 16</inkml:trace>
  <inkml:trace contextRef="#ctx0" brushRef="#br0" timeOffset="91124">1143 2989 682 0,'0'0'253'15,"0"0"-106"-15,0 0-2 16,0 0-22-16,0 0-55 16,0 0-26-16,-193-129-8 15,162 118-19-15,11 5 12 0,6 6-27 16,-3 0 0 0,-4 0-4-16,7 23-2 0,4 11 4 15,3 9 2-15,7 3-6 16,0 3-1-16,24-4 4 15,4-5-2-15,16-9-1 16,-13-5-4-16,7-8 8 16,-4-13-11-16,-3-2 13 15,0-3 1-15,-3 0 1 16,-11-6 1-16,-3-16 16 16,-7-7-10-16,-7-8 16 15,0-3-6-15,0-3-14 0,-7 3 26 16,-31 2-25-1,-7 13 3-15,-6 5 6 0,-1 8-11 16,7 12 3-16,1 0-7 16,6 0 3-16,3 6-11 15,11 16 8-15,11 6 0 16,6-1-8-16,7 2 8 16,0-1-4-16,27-2 1 15,25-9-7-15,10-8 2 16,3-9 3-16,0 0 5 15,-3 0-1-15,11-17 7 16,-15-5-4-16,-13-4-2 16,-1 5 3-16,-13 4-2 15,-17 6 0-15,3 5-1 16,-17 6 0-16,7 0-1 0,7 0 0 16,10 6-11-16,3 20 12 15,4 5 0-15,-10 3 0 16,10 0 0-16,-10 1-2 15,-4-9 9-15,-3-6-8 16,-8-6 1-16,8-8 0 16,3-4 1-16,4-2 1 15,-4 0-2-15,18-14 15 16,2-18-13-16,1-10 16 16,-10-1 3-16,-4-8-16 15,-10-12 22-15,3-9-17 16,-17-11 0-16,0-3 6 15,0 7-12-15,0 16 2 0,-31 20 1 16,7 14-4-16,3 19 19 16,7 5-21-16,14 5-1 15,-17 5 0-15,10 42-11 16,0 25 11-16,7 19 0 16,0 4 3-16,0-4-12 15,7-14 9-15,31-11 0 16,7-20-8-16,6-12-41 15,1-14 3-15,6-14-38 16,4-6-46-16,-17 0-35 16,-17-9-58-16,-28-11-67 15,0-5-89-15</inkml:trace>
  <inkml:trace contextRef="#ctx0" brushRef="#br0" timeOffset="91296">1713 2909 336 0,'0'0'210'0,"0"0"-64"16,0 0-26-16,0 0 4 15,0 0-14-15,0 0-10 16,-161-84-57-16,250 76-41 16,28-2 3-16,31-6 3 15,-7 5 0-15,-14 2-16 16,-24 9-63-16,-30 0-93 16,2 0-60-16,-23 0-130 15</inkml:trace>
  <inkml:trace contextRef="#ctx0" brushRef="#br0" timeOffset="91784">2573 2732 486 0,'0'0'295'0,"0"0"-71"0,0 0-39 15,0 0-31-15,0 0-35 16,0 0-41-16,-14-103-5 16,14 97-37-16,-7 6-2 15,7 0-4-15,0 0-23 16,-17 9-1-16,3 30-6 15,-6 19 0-15,-4 10-4 16,3 3 6-16,4-2-2 16,10-3 0-16,0-9 8 15,7-11-8-15,0-14 0 16,0-16 2-16,0-10-7 0,0-6 9 16,0 0-4-1,0-8 15-15,0-38-12 0,21-21 8 16,17-15-11-16,-1-7 0 15,1-10 2-15,0-1 1 16,-10 5-3-16,-4 18 0 16,-4 28 10-16,-13 21-10 15,-7 20 0-15,0 8-1 16,0 0-11-16,0 11 7 16,7 40-2-16,3 23-4 15,4 15 19-15,0 3-8 16,3-6 0-16,4-9 4 0,-8-14-9 15,12-15 5-15,-5-12 0 16,4-6-2-16,-10-13-11 16,10-6-26-16,-3-7-38 15,-8-4-38-15,18 0-18 16,-24-4-108-16,-7-10-84 16,-14 0-203-16</inkml:trace>
  <inkml:trace contextRef="#ctx0" brushRef="#br0" timeOffset="91955">2387 2943 473 0,'0'0'313'0,"0"0"-71"15,0 0-56-15,0 0-46 16,0 0-93-16,0 0-28 16,200-83 10-16,-111 77-28 0,-6 6-2 15,6 0-10-15,-24 9-253 16,4 6-354-16</inkml:trace>
  <inkml:trace contextRef="#ctx0" brushRef="#br0" timeOffset="92430">3522 2454 905 0,'0'0'212'0,"0"0"-29"15,0 0-47-15,0 0-40 16,0-152-34-16,0 132-34 16,0 7 12-16,-7 1-9 15,-31 6-22-15,0 3 13 16,-6 3-22-16,-8 0 0 15,1 24-1-15,-1 10 15 16,14 11-12-16,18 7-2 16,13 5 0-16,7 6-12 15,0-4 12-15,51 2 0 16,8-4-3-16,6-5 7 0,11-7-4 16,-11-5 0-1,-3-3 0-15,-17-5-9 0,-11-1 9 16,-10-5 0-16,-10 0-1 15,-14-3 11-15,0-6-12 16,0 1 2-16,-28-5 0 16,-27-1 7-16,-17-1-5 15,-10-5-2-15,-15 0 0 16,8-4-27-16,17-2-26 16,34 0-40-16,14 0-75 15,24 0-71-15,45-40-185 16</inkml:trace>
  <inkml:trace contextRef="#ctx0" brushRef="#br0" timeOffset="94146">3921 2269 294 0,'0'0'702'0,"0"0"-464"15,0 0-50-15,0 0-57 16,0 0-63-16,0 0-59 15,-21-64 13-15,21 96-22 16,0 28 2-16,0 29 13 16,0 8-12-16,0 6-3 15,0 0 7-15,7-9-1 0,-7-11-6 16,7-18 0 0,0-16 6-16,3-20-16 0,-3-15-2 15,0-11-14-15,-7-3 10 16,0 0 9-16,0-3 7 15,0-26 0-15,0-8 1 16,-31-5-5-16,3-7 4 16,-2 0 0-16,9 7-2 15,-10 10 11-15,17 9-11 16,-3 9 2-16,10 8 0 16,7 6-3-16,0 0 3 15,0 0-10-15,38 0-8 0,20 3 18 16,25 2 0-1,6-1 0-15,1-2 1 0,-11-2-7 16,10 0 6 0,-20 0 0-16,-4 0 0 0,-20 0 9 15,-24 0-9-15,-4 0 0 16,-17 0 0-16,0 0 8 16,0-2-7-16,0-2 11 15,0-1 10-15,-7-4-19 16,-31 1 18-16,-7-2-21 15,-6 3 4-15,-1 1-8 16,8 3 4-16,6 3 0 16,7 0-1-16,10 0-2 15,-3 23 1-15,10 14-2 16,14 9 4-16,0-3-7 0,0-3 7 16,31-9 0-1,14-11-2-15,7-8 2 0,-8-7 0 16,1-5 0-16,-11 0 2 15,-3 0 3-15,-7-23-3 16,-10-3-2-16,0-2 9 16,-7-5-1-16,0 1 8 15,-7 3-8-15,0 12-7 16,0 6 19-16,0 11-18 16,0 0 2-16,0 0-4 15,0 0-7-15,0 14 4 16,0 25-6-16,0 10 9 0,10-1-3 15,17-1 4 1,11-7-1-16,0-9 0 0,7-8 4 16,-18-11-4-16,11-12 0 15,7 0 3-15,6-3 2 16,1-26-1-16,6-9-4 16,-3-1 9-16,-10-7-4 15,-4 3 5-15,-10 0-10 16,-17 6 1-16,10 8 2 15,-17 12-3-15,0 9 0 16,0 8-2-16,10 0-12 16,10 0 11-16,4 23 3 15,-10 5 0-15,10 7-9 16,-10-3 9-16,-4-5 0 16,-3-10-8-16,-8-5 1 15,-6-7 7-15,0-5 0 0,0 0 0 16,0 0 7-16,0 0-7 15,0-17 9-15,0-14-9 16,-20-3 5-16,-4 2-5 16,-4 7 0-16,-3 4 0 15,11 7-5-15,-4 9 5 16,10 5 0-16,-3 0-2 16,10 19-10-16,-7 25 9 15,7 7 3-15,7-3 0 16,0 1-8-16,14-8 8 15,24-10 0-15,6-9-2 0,8-7 2 16,6-12 0-16,1-3 0 16,10 0 5-16,-18-18 0 15,-6-10-3-15,-7-9-2 16,-11-9 9-16,-10-3-3 16,-3-8 7-16,-14-2-7 15,0-9-2-15,-14 6 13 16,-16 5-16-16,-1 9 4 15,10 17 9-15,7 13-10 16,4 12 11-16,10 6-15 16,0 0-3-16,0 26-1 15,0 25-10-15,0 18 14 16,0 7 0-16,0 0 6 0,0-7-6 16,0-4 0-16,10-10 4 15,-3-13-10-15,7-5 7 16,-7-10-1-16,-7-14 0 15,7-4 4-15,-7-5-4 16,0-2 0-16,0-2 5 16,0 0 1-16,17 0-3 15,-10-23 3-15,6-14-6 16,11-2-1-16,4-8 1 16,3 2 0-16,-4 4 2 15,4 4-13-15,-7 11 4 16,-3 12 3-16,-7 8 1 0,3 6-20 15,4 0 15 1,-8 0-5-16,-2 12 2 0,-11 13 1 16,0-1 2-16,0 1 8 15,0 1-8-15,0-6 7 16,0 0-5-16,0-6 6 16,0-2 0-16,0-2-12 15,0-1 12-15,0 1 0 16,0-5 0-16,13 0 6 15,-6 4-8-15,24-1 2 16,-3 4-2-16,10 2-6 16,20-5-3-16,-6 0-26 15,10 0-24-15,3-4-65 16,11-2-108-16,-18-3-195 16</inkml:trace>
  <inkml:trace contextRef="#ctx0" brushRef="#br0" timeOffset="94581">6792 2190 218 0,'0'0'651'16,"0"0"-455"-16,0 0-21 15,0 0-6-15,0 0-90 16,0 0-3-16,0 0-35 15,-179-133-29-15,148 133 18 16,4 34-28-16,3 23 4 16,17 26 8-16,7 19-7 15,0 7 3-15,44 6-9 16,1-9 8-16,0-15-6 16,0-11-2-16,-8-14-1 15,-2-11 0-15,3-10-8 0,6-6-62 16,8-15-106-16,17-22-200 15,3-2-371-15</inkml:trace>
  <inkml:trace contextRef="#ctx0" brushRef="#br0" timeOffset="94890">7339 2048 581 0,'0'0'348'0,"0"0"-140"0,0 0-45 16,0 0-25-16,0 0-72 15,0 0-36-15,-21-51 0 16,21 51-30-16,45 31 0 16,13 18 18-16,18 11-18 15,-11 12 22-15,-6 11-11 16,-8 5-10-16,-13 1 15 15,-24-6-12-15,-4-12-4 16,-10-8 1-16,0-15 7 16,-17-5-16-16,-21-9 2 15,-7-2-91-15,4-7-104 16,-4-1-307-16</inkml:trace>
  <inkml:trace contextRef="#ctx0" brushRef="#br0" timeOffset="95327">8133 2389 798 0,'0'0'147'15,"0"0"7"-15,0 0 9 0,0 0-88 16,0 0-25-16,0 0-22 16,-31-44-24-16,31 48 2 15,-7 18-6-15,7 7 0 16,0-1 0-16,0-2 9 16,0-9-6-16,0-3-3 15,7-4 1-15,17-8 8 16,-10-2-9-16,0 0 24 15,3 0 17-15,-10-6-27 16,-1-16 28-16,1-5-24 16,-7-1-10-16,0 0 10 15,0 1-15-15,0 11-3 16,0 10 0-16,-7 6-2 0,-13 0-7 16,-4 28-88-1,3 21-90-15,-3 8-152 0,10 3-254 16</inkml:trace>
  <inkml:trace contextRef="#ctx0" brushRef="#br0" timeOffset="95504">8288 2909 694 0,'0'0'249'0,"0"0"-97"16,0 0 43-16,0 0-83 15,0 0-61-15,0 0 3 16,24 100-21-16,-69-49-19 0,-31 15 1 16,-13 8-15-16,-14-2-104 15,0-6-316-15</inkml:trace>
  <inkml:trace contextRef="#ctx0" brushRef="#br0" timeOffset="114175">9570 2579 486 0,'0'0'148'0,"0"0"-53"16,0 0 47-16,0 0 11 15,0 0-47-15,0 0-32 16,0 0 12-16,-179 0-38 16,166-1 0-16,13 1-7 15,0 0-24-15,0-4 19 0,0 4-19 16,0 0-11-16,0 0 8 16,0 0-11-16,24-2-3 15,17-2 0-15,35 2 1 16,20 2 10-16,24 0-11 15,11 0 3-15,3 0-4 16,-14 0 4-16,-30 0-3 16,-18 0 0-16,-27 0 4 15,-25 0-5-15,4 0 1 16,-24 0 0-16,0 0 0 16,0 0 4-16,0 0-4 15,0 0 6-15,0 0 2 0,-13-9-4 16,-18-5-4-16,-7-6 0 15,-7 2-4-15,11-2 8 16,-4 4-4-16,7-1 0 16,17 5 8-16,-3 4-6 15,10-1-2-15,7 6 0 16,0 3-3-16,0 0 3 16,0 0 0-16,0 0 0 15,0 0-4-15,0 0-6 16,17 0 10-16,28 0-2 15,7 20-14-15,-1 2 22 16,1 6-6-16,-14-3 0 0,6-3 4 16,-23 4-8-16,-7-7 4 15,-8 2 0-15,-6-4-8 16,0 3 3-16,-27 0 4 16,-42 3-33-16,-17 2-156 15,-3 1-174-15</inkml:trace>
  <inkml:trace contextRef="#ctx0" brushRef="#br0" timeOffset="120131">11155 2011 263 0,'0'0'400'0,"0"0"-254"15,0 0 6-15,0 0-6 16,0 0-47-16,0 0-11 16,0 0-34-16,0-29-28 15,0 29-3-15,0 0-22 16,0 9-1-16,0 20 12 16,0 14 1-16,0 5 25 15,0 9-12-15,0 18-4 0,0 10 15 16,0 13-34-1,0 7 11-15,0 4 6 0,0 0-18 16,0 0 13-16,11 1-8 16,-5-1-5-16,1 3 8 15,0-7-5-15,0-2-5 16,0-8 3-16,3-2 3 16,-3 4 4-16,-7-1-10 15,0 4 0-15,0 3 19 16,0-6-12-16,0 1 0 15,0-5 0-15,0-4-1 16,0-9 3-16,0-8-9 0,0 2 3 16,0-2 0-1,0-1 2-15,0 3-5 0,0-9 0 16,0-4 7-16,0-3-4 16,0-10-3-16,0-2 0 15,-7-6-4-15,7-1 9 16,-10-4-5-16,3-1 0 15,0 0 7-15,7-2-6 16,-7-1-1-16,0 3 0 16,7 1-7-16,-6-3 10 15,-5 0-3-15,11-10 0 16,0-5 9-16,0-8-13 16,0-4 4-16,0-5 0 15,0 0-5-15,0 0 10 16,0 0-5-16,0 0 0 0,0 0 7 15,0 0-6-15,0 0-1 16,0 0 0-16,0 0-9 16,0 0 11-16,17 0-2 15,21 0 0-15,14-9 5 16,13-4 0-16,-6 0-5 16,9 3 0-16,-2 4-8 15,-1-3 6-15,4 4-1 16,13-1 1-16,-16 0-17 15,16 3 15-15,-10 0-6 0,11 3-12 16,-7 0 21 0,-4 0-17-16,10 0 13 0,-10 0 4 15,4 0-7-15,-4 3 0 16,11 0 6-16,-14 0 2 16,3 0-2-16,-14-3 5 15,4 3-3-15,-17 0 0 16,6 0 8-16,-23-1-14 15,10 1 6-15,-14 1 0 16,-4-2-6-16,-13-2 6 16,0 0 0-16,-7 0 0 15,7 0 10-15,-7 0-15 16,0 0 5-16,0 0 0 16,0 0-1-16,0 0 7 15,0 0-6-15,0 0 0 16,0 0 4-16,0 0-1 15,0 0-3-15,0 0 0 0,10 0-3 16,-10 0 11-16,0 0-8 16,0-11 0-16,7-4 1 15,-7 1-1-15,7-6 0 16,7 0 0-16,-7-6-5 16,3-5 10-16,4-6-5 15,-14-9 0-15,7-5 8 16,-7-4-9-16,7 1 1 15,-7-1 0-15,0-2-3 16,0-2 5-16,0-1-2 0,0-6 0 16,0 5 9-1,0-1-12-15,0 5 3 0,0-1 0 16,0 7-3-16,-7 5 9 16,0-2-6-16,-7-1 0 15,-3 0 10-15,3 1-11 16,0-4 1-16,4 9 0 15,3 1-6-15,0-2 10 16,0 8-4-16,-6-5 0 16,6 1 11-16,-4-3-15 15,5 3 4-15,-1-3 0 16,7 1-4-16,0-5 6 16,0 2-2-16,0-3 0 0,0-1 6 15,0-6-8 1,0 1 2-16,13 0 0 0,-2-4-2 15,-11 5 2-15,7-8 0 16,-7-2 0-16,0 6 11 16,0 3-17-16,7 4 6 15,-1 9 0-15,-6-2-2 16,7 5 4-16,-7 7-2 16,7 3 0-16,0-5 8 15,3 5-13-15,-3-3 5 16,0-3 0-16,7-4-5 15,-7-1 9-15,3-5-4 0,4 1 0 16,-7 4 10 0,0 1-16-16,-1 1 6 0,1 3 0 15,4 0-7-15,-11-3 14 16,7-1-7-16,-1-1 0 16,-6-4 4-16,0-1-9 15,7 4 5-15,-7 6 0 16,0 0-7-16,0 2 13 15,0 4-6-15,0-1 0 16,0 1 7-16,0-1-11 16,0 1 4-16,0-2 0 15,0-1-7-15,0 6 9 16,0-4-2-16,0 0 0 16,0 4 9-16,0-1-14 15,0 0 5-15,0 1 0 0,0 5-10 16,0 2 13-16,0 4-3 15,0 6 0-15,0 2 9 16,0 3-16-16,0 0 7 16,0 3 0-16,0-4-8 15,0 4 14-15,0 0-6 16,0-1 0-16,0 1 3 16,0 0-9-16,0-4 6 15,0 4 0-15,0 0-12 16,0 0 12-16,0-2 0 15,0 2 0-15,0 0-31 16,-7 0 22-16,7 0-68 0,0 0-62 16,0 14-90-1,0 21-65-15,-6 7-230 0</inkml:trace>
  <inkml:trace contextRef="#ctx0" brushRef="#br0" timeOffset="126437">12121 4567 659 0,'0'0'230'0,"0"0"-134"15,0 0 32-15,0 0 7 0,0 0-33 16,0 0-39-16,0 0 4 16,0-8-38-16,0 8 4 15,0 0-18-15,0 0-12 16,0 0 9-16,0 0-12 15,0 19 0-15,0 13-7 16,-17 5 14-16,10 6-7 16,7 3 0-16,0 0 4 15,0-3-13-15,31-7 9 16,21-4 0-16,-7-9 1 16,13-9 5-16,-6-8-3 15,-1-6-3-15,-13 0 0 16,-7 0 10-16,-4-26-9 0,-3-5 28 15,-10-9 19-15,0 2-30 32,-14-1 4-32,0 1-10 0,-21 7-8 0,-37 2-1 15,-18 6-3-15,-6 6 0 16,10 3-5-16,20 8-7 16,14 6-13-16,0 0-45 15,25 0-74-15,6 20-138 16,7 3-293-16</inkml:trace>
  <inkml:trace contextRef="#ctx0" brushRef="#br0" timeOffset="127300">11437 4087 323 0,'0'0'259'16,"0"0"-133"-16,0 0-24 16,0 0-9-16,0 0-15 15,0 0-35-15,0-9 15 16,0 9-21-16,0 0-7 16,0-3 13-16,0 3-27 0,17-3-3 15,28 1 1 1,34-1-10-16,41-3 27 0,28 0 11 15,24 3-17-15,10 1 23 16,-16 2-30 0,-19 0 0-16,-30 0 1 0,-20 0-17 15,-15-4 21-15,-13 4-10 16,-11-1-8-16,-13-3 22 16,7 1-26-16,-8 3 8 15,1-6-1-15,0 4 0 16,-11-2 1-16,-10 2-9 15,-3-1 3-15,-11 3-1 16,-10 0 6-16,0 0-8 0,0 0 0 16,0 0 10-16,0-4-3 15,0 4-7-15,0-2 0 16,0-1-10-16,-10-2 6 16,-42 2-72-16,-13 0-151 15,-31 3-183-15</inkml:trace>
  <inkml:trace contextRef="#ctx0" brushRef="#br0" timeOffset="127982">11802 3314 587 0,'0'0'168'15,"0"0"-30"-15,0 0 1 16,0 0-21-16,0 0-63 0,0 0 0 16,51-51-29-16,-20 34-3 15,-3 0 44-15,-4 2-34 16,-11 4 10-16,1 4-2 16,-3 0-27-16,-11 7 16 15,0 0-24-15,0 0-2 16,0 0-5-16,0 0 1 15,0 0-7-15,0 0 7 16,0 17-23-16,0 17 22 16,0 6 1-16,0 0 0 15,0 1 1-15,6-1 0 16,1-3-1-16,-7-9 0 16,14-2 11-16,-7-6-13 15,-7-5 2-15,0-5 0 16,0-1-1-16,0-3 1 0,0-3 0 15,0-1-5-15,0 2-4 16,-7 1 4-16,-38 1 5 16,1 0-5-16,-1-4 0 15,17-2-22-15,11 0 27 16,10 0 0-16,7 0 11 16,0 0-12-16,0 0 1 15,7 0-12-15,31 0 11 16,21 0-15-16,23 0 16 15,21-8 0-15,-7-3-78 0,-13-1-50 16,-31 6-143 0,-21 4-221-16</inkml:trace>
  <inkml:trace contextRef="#ctx0" brushRef="#br0" timeOffset="128739">11238 2655 491 0,'0'0'126'16,"0"0"-24"-16,0 0-8 16,0 0-9-16,0 0-22 15,0 0-15-15,110-12 17 16,-41 12-11-16,-4 0-25 16,31 0 23-16,18 0-20 0,16 0 8 15,11 0 12 1,0 0-21-16,7-8 15 0,-21 2-27 15,-24 0-8-15,-6 0 13 16,-22 3-21-16,-16 3 4 16,-1-3-7-16,4 3 10 15,-3-2-7-15,-1-2-3 16,0 2 0-16,-13-4 0 16,7 3 1-16,-8-3-1 15,-6 4 0-15,-24-2 13 16,3 1-15-16,-10 2 2 15,-7 1 0-15,0 0-8 16,0-4 7-16,-24 2-50 16,-41 2-106-16,-25 0-265 0</inkml:trace>
  <inkml:trace contextRef="#ctx0" brushRef="#br0" timeOffset="129461">11980 1952 599 0,'0'0'179'0,"0"0"-30"16,0 0-31-16,0 0-36 15,0 0-11-15,0 0-37 16,0-13-2-16,0 13-18 16,0 0-11-16,0 0 7 15,0 0-10-15,0 0 0 16,0 0-6-16,0 0 7 15,0 0-1-15,0 0 0 16,0 0-1-16,0 0-4 16,0 0 5-16,0 9 0 15,0 3-7-15,14-2 15 16,10 8-8-16,18 2 16 16,2-3-15-16,1 1 22 15,-7 2-2-15,0-4-21 16,-11-1 11-16,-10 2-3 0,-3-2-8 15,-14-4 1-15,0-3 8 16,0 1-10-16,0-3 1 16,0 0 0-16,-31 0 6 15,-3-4 3-15,-4-2-9 16,-14 0 2-16,8 0 7 16,-1 0-18-16,7 0-30 15,11-8-42-15,2-7-28 16,19-2-72-16,6 2-62 15,0 1-307-15</inkml:trace>
  <inkml:trace contextRef="#ctx0" brushRef="#br0" timeOffset="129572">11980 1952 521 0</inkml:trace>
  <inkml:trace contextRef="#ctx0" brushRef="#br0" timeOffset="129670">11980 1952 521 0,'0'-90'181'0,"7"83"-20"0,7-6-43 0,3 5-40 16,18-1-21-16,2 1-42 15,8 5 2-15,0 3-14 16,0 0 8-16,-1 0-22 16,-6 0-28-16,-24 11-202 15,-7 10-310-15</inkml:trace>
  <inkml:trace contextRef="#ctx0" brushRef="#br0" timeOffset="140417">11179 2126 369 0,'0'0'111'0,"0"0"-83"16,0 0-8-16,0 0-13 15,0 0-7-15,0 0 0 16,0 0-1-16,0-9-7 15,0 9 8-15,0 0 1 16,0 0 47-16,0 0 15 16,0 2-59-16,-7 5 10 15,1-5 23-15,-5-2 15 16,11 4 63-16,0-4-46 16,0 0 3-16,0 0 16 0,0 0-41 15,0 0-22-15,0-10 21 16,0-1-23-16,0 3 11 15,0-1 3-15,0-2-27 16,0-3 18-16,-7-4-14 16,0-2 0-16,7 0 20 15,-13-3-27-15,13 0 9 16,0 2-13-16,0 3 9 16,-7-3-9-16,7 4-3 15,0 0 0-15,0 6-2 16,0-1 9-16,0 4-7 15,-7 2 0-15,7-3 7 16,0 6-13-16,0-2 6 0,0 2-2 16,0-6-6-16,0 3-12 15,0-2 10-15,0 0-14 16,-10-2-75-16,-4 5-46 16,0 5-103-16,-10 0-241 15</inkml:trace>
  <inkml:trace contextRef="#ctx0" brushRef="#br1" timeOffset="150679">727 5216 371 0,'0'0'326'15,"0"0"-160"-15,0 0-13 16,0 0-25 0,0 0-22-16,0 0-43 0,0 0-24 15,-21-109 19-15,7 107-50 16,4-2-1-16,-11 4-6 16,8 0 4-16,-18 0-5 15,10 10 0-15,-10 10 10 16,7 5-16-16,10 1 6 15,7 5 0-15,7 7-8 16,0 4 10-16,0 1-2 16,21 3 0-16,24 5 8 15,-1-5-15-15,8 3 7 0,3-6 0 16,-14-4-7-16,-3-1 13 16,-7-7-6-16,-10-3 0 15,-4-2 4-15,-17-8-10 16,0-1 6-16,0-3-12 15,-31 0 11-15,-28-2-4 16,-16-4 5-16,9-2 0 16,-16-3-4-16,23-3-4 15,8 0-28-15,13 0-15 16,7 0 9-16,17-14-42 16,14-7 3-16,0-13-59 0,14-15-82 15,62-8-34-15</inkml:trace>
  <inkml:trace contextRef="#ctx0" brushRef="#br1" timeOffset="151608">936 5448 609 0,'0'0'218'0,"0"0"-84"16,0 0-13-16,0 0 1 15,0 0-57-15,0 0 8 16,-31-57-25-16,31 57-47 0,0 0-1 16,0 0-1-16,-6 0-18 15,6 13 7-15,-7 19 12 16,0 7 2-16,-4 8-2 16,11-2 8-16,0 2-13 15,0-2 5-15,25-5 0 16,19-8-8-16,-6-12-1 15,7-9 8-15,-11-5-2 16,4-6 0-16,-14 0 3 16,-10-9 6-16,6-19-4 15,-9-10 18-15,-11-5-18 16,0-7 32-16,0-5-9 0,-17 0-23 16,-21 7 24-16,-4 5-15 15,-2 14-9-15,-1 12 13 16,14 6-10-16,0 11-9 15,4 0 4-15,-4 0-2 16,3 28-4-16,4 6 6 16,17 7-7-16,7-2 4 15,0-1-27-15,0-6 13 16,21-7-23-16,17-8-8 16,0-5 40-16,13-12-26 15,8 0 30-15,2 0-6 16,-2-3 10-16,-8-20 0 15,-6 0 0-15,-17 3 7 0,3 0-9 16,-11 2 2-16,-3 7 0 16,-10 3 3-16,0 5 0 15,7 3-3-15,10 0 0 16,-3 11-10-16,10 24-1 16,0-1 11-16,-11 9 0 15,4 0-3-15,-3-6 10 16,0-2-7-16,-4-10 0 15,-4-8 3-15,1-11-7 16,-3-3 4-16,2-3 0 16,8 0 5-16,3-9 0 15,3-19 13-15,-2-10 15 16,-12-5-15-16,11-11 30 16,-10-9-31-16,-7-8 1 0,-7-9 19 15,0-3-36-15,0 8 27 16,0 16-20-16,-14 19-6 15,-10 16 40-15,10 16-29 16,1 5-4-16,6 3-7 16,7 0-2-16,0 22-12 15,0 34-1-15,0 9 13 16,0 10 6-16,20 3-6 16,11-2-3-16,4-2-3 15,3-10-16-15,-1-14-20 16,1-15-21-16,-10-15-66 15,-11-8 13-15,4-12-77 16,-15 0-8-16,-6-4-14 0,0-18-183 16</inkml:trace>
  <inkml:trace contextRef="#ctx0" brushRef="#br1" timeOffset="152544">1521 5427 299 0,'0'0'134'16,"0"0"-39"-16,0 0 30 15,0 0-55-15,0 0-70 16,0 0 0-16,38-8 26 16,51 8 51-16,7 0-7 15,8 0-13-15,-1 0 18 16,-14 0-43-16,-17-8-14 0,-17-1 24 16,-27 3-14-16,-4 1 6 15,-17 5 5-15,-7-4-6 16,0 3 29-16,0-9-5 15,0-2-13-15,0-2-38 16,-31-3 6-16,3 6-16 16,-10 5 4-16,8 3-5 15,2 3-5-15,4 0 3 16,3 0 7-16,21 15 0 16,0 15 3-16,0 8-3 15,0 2 0-15,35-1 2 16,9-1-11-16,8-4 9 15,-7-5 0-15,6-9-3 16,-6-6 0-16,-7-8 3 16,0-6 0-16,-18 0 2 0,4 0-9 15,-3 0 12-15,3-14-5 16,-10-9 7-16,-1-2-1 16,5-1-6-16,-5-1 0 15,-6 8 5-15,7 2-4 16,-4 11-1-16,4 4-11 15,0 2 11-15,10 0-21 16,-3 13 20-16,-4 13-8 16,-10 0 9-16,6-6-11 15,-6-5 11-15,-7-7-2 0,7-8-7 16,-7 0 13 0,0 0-4-16,0 0 5 0,0 0-3 15,0 0 25-15,0-18-24 16,-7-10 3-16,-13-1-12 15,2 7 17-15,-9 2-10 16,-4 8-1-16,0 6-5 16,4 6-7-16,2 0 4 15,12 9 7-15,-1 27-9 16,14 11 11-16,0 2-2 16,0-2 1-16,7-9-5 15,24-6-6-15,-11-15 11 16,11-9-4-16,-10-4-1 15,10-4 2-15,-10 0 3 16,3-26 5-16,3-15-1 0,-3-1 22 16,-17-9-10-1,-7-10 6-15,0-5 8 0,0-6-25 16,0-1 19-16,-14 1-15 16,-17 6-4-16,0 18 31 15,11 22-34-15,-4 11 8 16,24 13-3-16,0 2-7 15,0 28-3-15,0 33-17 16,0 21 20-16,31-1 0 16,13-3 0-16,-6-11 0 15,14-10-1-15,-7-8 4 16,6-12-9-16,8-8-26 0,-1-15-85 16,18-11-47-1,6-3-196-15</inkml:trace>
  <inkml:trace contextRef="#ctx0" brushRef="#br1" timeOffset="154380">3085 5024 337 0,'0'0'319'0,"0"0"-202"16,0 0-15 0,0 0-2-16,0 0-7 0,0 0-71 15,21-65 0-15,41 50-22 16,10 4 0-16,17 2-8 16,-13 4 10-16,-11 5-2 15,-13 0 1-15,-21 0 12 16,-24 0-14-16,0 0 1 15,-7 0 0-15,0 0 9 16,0 0-8-16,-7 0-1 16,-17 0 15-16,-4 0-6 15,-3 0-9-15,11 11 0 0,-4 26 0 16,10 9-8-16,7 9 8 16,0 4 0-16,7 4-1 15,0 6 9-15,0-4-11 16,0-2 3-16,14-5 0 15,6-4-5-15,-13-11 7 16,17-13-2-16,-24-9 0 16,7-12 8-16,-7-6-8 15,0-3 0-15,0 0 3 16,0 0 18-16,-31-3-12 16,4-17 3-16,-4 3-11 15,3 3 7-15,11 2-5 16,3 6-3-16,14 4 0 15,0-1-5-15,0 3 1 16,0 0-7-16,45-3-4 0,0-3 15 16,27-5 4-16,-3-3-4 15,-4-5 0-15,-6 1 4 16,-4-3 3-16,-21 1-5 16,-10 0 36-16,4 0-9 15,-18 2 32-15,-10 2-17 16,0 4 10-16,0 4-19 15,0 2-29-15,0 6 6 16,0 0-12-16,0 0-1 16,0 0-1-16,0 6-17 15,0 22 18-15,0 8-10 16,0 3 15-16,14-5-4 0,-1 1 0 16,5-10 4-16,-12-11-9 15,8-5-10-15,-7-9 3 16,0 0 3-16,10 0 3 15,4-11 6-15,3-19 7 16,3-3 1-16,-3 1 0 16,-10 0-8-16,7 7 3 15,-11 8-2-15,4 5 2 16,-7 10-3-16,-7 2 0 16,7 0-11-16,10 0 9 15,-10 8-28-15,20 18 10 16,-3-1 14-16,4 1-35 15,3-6 13-15,7-3 19 16,-1-8-2-16,5-6 4 16,2-3 7-16,1 0 0 0,-7 0 4 15,-7-23 0-15,-4-6 1 16,-9-2 25-16,-12 0-7 16,-6-4 11-16,0 7-12 15,0 2-8-15,-13 2 17 16,2 11-30-16,4 8 9 15,1 1-10-15,6 4-5 16,0 0-2-16,0 34-21 16,6 12 28-16,19 3 0 15,-5-4-5-15,11 5-2 16,-3-11 1-16,3-4-20 16,-7-7 23-16,-4-11-25 0,-13-2 3 15,-7-10-4-15,0-5-22 16,0 0 34-16,-7 0 4 15,-24 0 6-15,4-5 7 16,3-7 0-16,17 4 5 16,7 2-7-16,0 6 6 15,0-3-4-15,0 0 0 16,0-5 1-16,14-7-2 16,17-2 1-16,-1-6 0 15,-2 1 15-15,3-4-12 16,-17-3 29-16,-7 6 15 15,3-3-14-15,-10 6 22 16,0 0-20-16,0 0-18 0,0 9 10 16,-17-1-24-16,17 7 7 15,0 2-4-15,0 3 5 16,0 0-22-16,0 0 5 16,0 11-14-16,0 18 9 15,7 5 11-15,10 4-1 16,-3 1 0-16,6-1-23 15,-3-1 21-15,4-11-32 16,3-10-6-16,-3-6 40 16,3-10-4-16,-4 0 5 15,11 0 8-15,-10-12-5 16,3-5 16-16,-10 2-12 16,0 7-2-16,-8 2 6 15,5 1-6-15,-4 5-10 0,6 0 4 16,11 0-18-16,-3 0 15 15,0 0-14-15,-4 14 11 16,-3 0 1-16,10 3-2 16,-11-2 8-16,8-4-2 15,3 0 12-15,-17-8-14 16,0-3 4-16,17 0 0 16,-3 0 6-16,10-25 4 15,3-13 30-15,-10-4-3 16,7-11-24-16,-24 0 32 15,0-5-26-15,-7-5 4 16,0-5 23-16,-31-4-44 16,-21 1 16-16,7 8-1 0,-6 20-11 15,20 15 4-15,17 16-10 16,7 12 2-16,0 0-5 16,7 46-19-16,0 23 22 15,0 19-1-15,0-2 11 16,0-4-12-16,21-7 2 15,17-12-17-15,0-12 9 16,0-11-57-16,6-11-10 16,-16-12-45-16,10-11-62 15,-18-6-45-15,-3 0-148 16</inkml:trace>
  <inkml:trace contextRef="#ctx0" brushRef="#br1" timeOffset="154631">5286 5253 334 0,'0'0'174'16,"0"0"-29"-16,0 0 24 16,0 0-80-16,0 0-73 15,0 0-3-15,155-31-11 16,-80 28-4-16,-16 0-88 16,-21 3-413-16</inkml:trace>
  <inkml:trace contextRef="#ctx0" brushRef="#br1" timeOffset="155101">6080 4561 630 0,'0'0'186'0,"0"0"-44"16,0 0 32-16,0 0-61 15,0 0-6-15,0 0-38 16,-31-128-38-16,11 128 7 16,2 19-38-16,-9 36 0 0,-4 31 9 15,10 25-1-15,14 15-7 16,-3 5 0-16,10 1 9 16,0-9-5-16,0-9-5 15,31-8 0-15,21-14-3 16,23-15 3-16,22-26-11 15,19-22-50-15,39-21-81 16,24-8-92-16,-31-8-212 16</inkml:trace>
  <inkml:trace contextRef="#ctx0" brushRef="#br1" timeOffset="155407">6909 4801 767 0,'0'0'196'0,"0"0"-58"15,0 0 43-15,0 0-56 16,0 0-72-16,0 0-28 16,-21-68-25-16,21 119-4 15,0 21-6-15,0 19 19 16,0 3-9-16,0-2 0 15,0-1 8-15,0-10-10 16,0-13 2-16,0-14-19 0,14-16-56 16,0-13-101-1,3-16-10-15,-3-9-35 0,-1 0 15 16,-6-31-116-16</inkml:trace>
  <inkml:trace contextRef="#ctx0" brushRef="#br1" timeOffset="156791">6644 5188 156 0,'0'0'175'0,"0"0"-64"16,0 0-9-16,0 0 25 16,0 0-54-16,0 0-63 15,-113-61 0-15,202 84-10 16,21 0 42-16,3-6-6 0,-2-3-7 16,-8-7 18-1,-21-7-35-15,-16 0 10 0,-11 0-7 16,-28 0-7-16,-13-15 45 15,-14-5 15-15,0-6-4 16,0-3-16-16,0 1-40 16,-35-1 20-16,-2 9-3 15,6 3-13-15,3 12 18 16,11 5-28-16,10 0-2 16,0 11-10-16,-7 26 7 15,14 9 3-15,0 0 0 16,0 0 3-16,0-3-9 15,14-7 6-15,24-7-3 16,0-6-1-16,7-9-27 16,-4-11 6-16,14-3 8 0,-4 0 17 15,-6-8-9-15,0-18 14 16,-25-6-5-16,1-5 19 16,-4-3-17-16,-17 0 42 15,0 7-8-15,0 4-15 16,0 11 19-16,0 9-15 15,0 9-4-15,0 0-21 16,0 0-1-16,0 9-8 16,0 23 0-16,14 8 9 15,10-1-2-15,-3-1 2 0,-8-4 0 16,12-8-3 0,-5-6-24-16,-3-12 16 0,11-5-10 15,3-3 3-15,-4 0 11 16,4-9 7-16,14-16 0 15,-14-3 10-15,-4-6-3 16,-3-5 10-16,-10 6-1 16,7 4-12-16,-11 12 24 15,-3 9-27-15,-7 8 10 16,0 0-11-16,0 0-11 16,7 5-4-16,0 19 4 15,7 4-7-15,-4-3 6 16,-3-2-28-16,6-2 19 15,1-7 7-15,-3-6-16 16,-5-6 30-16,8-2-7 0,0 0 7 16,3 0 9-16,-3-22-7 15,7-1 18-15,-4 0 18 16,-4 3-32-16,-13 5 20 16,0 10-3-16,0 2-17 15,7 3 0-15,-7 0-6 16,24 0-17-16,-3 15-12 15,10 4 5-15,-4 5-4 16,11-8-2-16,-7-1 5 16,7-9 23-16,-17-4-18 15,-1-2 20-15,-2 0 13 16,-5 0-11-16,-13-14 54 0,0-8 9 16,0-1-22-16,0 0 15 15,0 8-21-15,0 5 3 16,0 3 6-16,0 7-31 15,0 0 11-15,0 0-26 16,0 0-16-16,0 25 13 16,0 25-13-16,0 21 16 15,0 8 0-15,0 8 11 16,0 1-11-16,0-7 0 16,14-13 0-16,3-14-13 15,-3-20 13-15,-7-16 0 16,0-13-6-16,-7-5 12 15,7 0-3-15,3-25 14 16,4-26-6-16,-1-16 9 16,-6-7-18-16,-7-8 5 0,0-8 1 15,0 2 4-15,-20 5-8 16,-4 15-4-16,3 15 3 16,14 23-7-16,0 16 7 15,7 10-3-15,0 4 0 16,14 0-54-16,31 29 22 15,13 8 26-15,11 6-20 16,-18 0 25-16,-6-6-23 16,-10-5 13-16,-11-4 9 15,-11-11 0-15,-13-3-9 16,0 0 10-16,-7-4-32 16,-51 1 23-16,-24-3-65 0,-8-2-61 15,1-6-71-15,-1 0-121 16</inkml:trace>
  <inkml:trace contextRef="#ctx0" brushRef="#br1" timeOffset="156992">8659 4441 521 0,'0'0'264'0,"0"0"-86"0,0 0-14 16,0 0-31-16,0 0-25 16,0 0-80-16,-7-100-28 15,59 121-9-15,13 26 9 16,17 21 13-16,1 25-6 16,-11 17-5-16,-10 9 3 15,-21 4 4-15,-10-4-9 16,-17-7 0-16,-14-14 0 15,0-13-4-15,-21-10 2 16,-30-16-50-16,-8-10-109 16,8-21-159-16,-4-13-297 15</inkml:trace>
  <inkml:trace contextRef="#ctx0" brushRef="#br1" timeOffset="157350">9319 4767 738 0,'0'0'132'0,"0"0"-9"16,0 0 5-16,0 0-92 15,0 0-36-15,0 0-3 16,0 15 3-16,0 13-8 15,0-5 13-15,0-6-5 16,7-3 0-16,14-5 3 16,3-6-3-16,-11-3 7 0,5 0-1 15,-5 0 43-15,-6 0 8 16,0 0-1-16,-7-12-12 16,0 1-31-16,0-2-13 15,-7 3-3-15,-13 10-47 16,-4 0-66-16,10 0-85 15,-10 26-101-15,17 5-213 16</inkml:trace>
  <inkml:trace contextRef="#ctx0" brushRef="#br1" timeOffset="157510">9467 5259 538 0,'0'0'112'0,"0"0"58"15,0 0 8-15,0 0-69 16,0 0-31-16,0 0-51 16,-76 80 2-16,-27-23 8 15,-45 9-37-15,-37 0-481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1:43:31.58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35 179 563 0,'0'0'177'15,"0"0"-82"-15,0 0 30 16,0 0 10-16,0 0-46 16,0 0-7-16,0 0-27 15,-35-12-20-15,35 9-4 16,28-2-31-16,30-1 0 16,25-5 13-16,27-1-9 15,3 4 0-15,-16-1-4 16,-32 6 1-16,-20 1-5 0,-32 2-4 15,-13 0-19-15,0 0 15 16,0 0-6-16,0 0 17 16,-13 2-19-16,-32 26 18 15,0 10-5-15,1 5 7 16,23 1 0-16,7-1 0 16,14 7 3-16,-10 2-4 15,10-1 1-15,0 4 0 16,0-1-5-16,0 2 7 15,0-10-2-15,0-3 0 16,10-11 6-16,-10-18-8 16,0-2 2-16,0-12 0 15,0 0-3-15,-17 0 11 16,-21 0-5-16,-3 0 6 0,-14 0-5 16,27-9 4-16,4 4 2 15,18-1 2-15,6 0 10 16,0 6-22-16,0-6 1 15,6-2-1-15,56-10-11 16,41-13 0-16,21-3 6 16,10-1-51-16,0 2-53 15,-24 1-73-15,-27 6-85 16,-31-6-479-16</inkml:trace>
  <inkml:trace contextRef="#ctx0" brushRef="#br0" timeOffset="270">1273 19 820 0,'0'0'217'16,"0"0"-39"-16,0 0-21 16,0 0-59-16,0 0-55 15,0 0-14-15,0-32-29 16,0 75-6-16,0 20 5 15,-7 20 2-15,-31 20 14 16,-14 11-15-16,-6 17 5 16,-7 7 3-16,-4-9-2 15,10-4-6-15,-6-24 0 16,20-18-69-16,8-18-75 16,23-19-161-16,14-26-235 0</inkml:trace>
  <inkml:trace contextRef="#ctx0" brushRef="#br0" timeOffset="758">1727 413 460 0,'0'0'564'0,"0"0"-358"15,0 0-47-15,0 0-40 0,0 0-71 16,0 0-47-1,0-14-1-15,0 62-11 0,0 15 11 16,0 9 5-16,0 2 0 16,0-5-5-16,0-9 0 15,0-6 5-15,0-16-5 16,0-13 0-16,0-11 0 16,0-14 0-16,0 0 5 15,0 0 1-15,6-23 7 16,1-26-9-16,0-22 7 15,10-14-11-15,-17-21 1 16,0-9 3-16,0 0-2 16,0 13-2-16,0 25 0 0,-24 24 6 15,17 23-6 1,7 19 0-16,0 8 0 0,0 3-4 16,7 0-16-16,45 12 11 15,24 16 3-15,3 3 3 16,10 9-4-16,-6 3 2 15,-8 0-1-15,-16-5-2 16,-22-10 6-16,-30-5 2 16,-7-1-8-16,-51 7-6 15,-76 9 13-15,-52 4-130 16,-14-1-160-16,7-7-444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4:46.63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58 46 863 0,'0'0'187'16,"0"0"-18"-16,0 0-26 16,0 0-55-16,0 0 5 15,0 0-65-15,0 0-26 16,-58-46-2-16,65 87-16 16,7 20 16-16,16 26 0 15,-9 8 12-15,3 4-14 16,7 5 2-16,10-2 0 15,35-7-9-15,7-4 9 16,20-14-10-16,38-14-8 16,7-13-10-16,-1-19 26 0,-6-11-9 15,-20-12 11-15,-35-8-7 16,-18 0 16-16,-40 0-9 16,-4 0 11-16,-17-8-6 15,-7-10 40-15,0-8-23 16,0-8 5-16,-14 0 1 15,-17-4-18-15,-14 2-10 16,1 4 0-16,-1 9 8 16,0 3-12-16,1 6 4 15,23 5 0-15,0 7-10 0,21 2 10 16,0-4 0 0,0 4 0-16,0 0-8 15,7 0 4-15,28 4-13 0,2 18 17 16,32 13-8-16,-3-4 18 15,9 3-10-15,4 4 0 16,-10-1 5-16,-4-3-10 16,-13 1 5-16,-14-1 0 15,-24-6-6-15,-14 3-16 16,0 1 11-16,-35-3-13 16,-34-3-22-16,-13-5-3 15,10-3-71-15,3-4-90 16,17 1-130-16,25-1-278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4:53.34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447 0 922 0,'0'0'187'16,"0"0"-56"-16,0 0-29 16,0 0-36-16,0 0-66 15,0 0 0-15,-45 126 0 16,38-40 9-16,-3 8-9 0,10 9 1 16,0 3 15-16,0-1-17 15,0-10 1-15,0-18 0 16,0-20-8-16,0-22 8 15,0-20-7-15,0-8-39 16,0-7-24-16,0-2 57 16,0-36-3-16,0-16-31 15,0-12 38-15,-28-3-1 16,-23 1 10-16,-18 2-2 16,4 12 6-16,-4 11-7 15,28 17 3-15,3 12 0 16,21 11-4-16,10 3 13 15,7 0-14-15,0 0 5 0,7 20-11 16,31 6 7-16,37-1 4 16,15-10 0-16,6-4 7 15,0-8 0-15,-17-3-7 16,-17 0 0-16,-10 0 7 16,-25 0-4-16,-16 0-3 15,-5 0 0-15,-6 0 25 16,0 0-24-16,0 0 17 15,0 0-18-15,0 6-3 16,0 20 1-16,0 8-9 16,21 6 11-16,3 0 2 15,-3-3 1-15,10-14-3 16,7-6 0-16,-4-8 10 16,17-9-2-16,18 0-7 0,3-9 9 15,11-22 43-15,-25-12-24 16,-6-5 23-16,-28-5 6 15,-24-4-38-15,0 2 25 16,-31 5-39-16,-34 10-4 16,-4 11-4-16,4 12-4 15,13 14-1-15,7 3-55 16,1 20-89-16,30 26-70 16,14 5-262-16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4:49.1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6 400 604 0,'0'0'262'0,"0"0"-80"15,0 0-30-15,0 0-51 16,0 0-60-16,0 0-23 15,-7 9-18-15,7 41 0 16,0 17 13-16,7 16-13 0,11 0 21 16,2-3-21-16,4-14 3 15,-3-14-2-15,-1-15 3 16,-9-15-4-16,-4-10 0 16,0-12 11-16,-7 0-9 15,0 0 9-15,0 0 11 16,0-32 102-16,0-16-97 15,0-18-15-15,-7-17-5 16,7-17 5-16,-7-11-8 16,7-5-4-16,0 9 0 15,7 10-11-15,20 19 13 16,11 21-2-16,0 23 0 0,7 14-27 16,6 14 23-1,8 6-51-15,9 0-27 0,-2 38-4 16,-15 10-72-16,-20 14-59 15,-24 13-116-15</inkml:trace>
  <inkml:trace contextRef="#ctx0" brushRef="#br0" timeOffset="1378">199 735 450 0,'0'0'235'15,"0"0"-90"-15,0 0-18 16,0 0-56-16,0 0-16 15,0 0-42-15,134-46-2 0,-51 26-7 16,20-2-4-16,0 1 0 16,-7 1 2-16,-20 9 5 15,-32 2-7-15,-16 7 1 16,-18-2 8-16,-10 4 26 16,0 0 42-16,0 0-4 15,0 0 11-15,0-2-48 16,0 2-4-16,0 0-14 15,0 0-9-15,0 0-18 16,0 0 5-16,0 6-25 16,0 22 22-16,0 3 4 15,0 7 3-15,7-7 0 16,14-5-5-16,17-3-5 16,-1-12-6-16,8-8 7 0,-11-3-6 15,4 0 23-15,-7 0-8 16,-3-14 0-16,-11-12 12 15,-3-5-2-15,-7-4-6 16,-7-5 4-16,6 6 26 16,5 9-24-16,-11 10 8 15,0 12-5-15,0 3-4 16,0 0-17-16,0 0 8 16,14 8-27-16,-1 24 23 15,1-1 5-15,17-5-1 0,-7-3 0 16,-3-6-23-1,-1-9 18-15,-2 1-19 16,-12-5 16-16,8-4-2 0,-7 0 6 16,10 0 4-16,4-15 0 15,3-13 11-15,3-10-6 16,-3 4-5-16,-3 5 2 16,-4 7 25-16,-10 13-26 15,0 6 24-15,-7 3-21 16,0 0 4-16,0 0-16 15,14 0-6-15,10 20 10 16,3 8-14-16,4 4 14 16,7-1 1-16,-3-2-9 15,-5-9-25-15,1-2 21 16,-3-10-31-16,-4-8 27 0,-10 0 12 16,10 0 15-16,-4-23-7 15,-6-9 0-15,10 1 6 16,-10-3 20-16,0 8-11 15,-4 6-3-15,-3 9 21 16,-7 5-30-16,7 6 14 16,-7 0-17-16,7 0-16 15,0 9 4-15,17 17 1 16,-4 2 8-16,11-3 1 16,-3-5-24-16,-4-6 19 15,3-4 3-15,4-10 2 16,0 0-8-16,-3 0 10 0,10-12 0 15,-1-17 6-15,8-5-1 16,0-3-5 0,-18-1 0-16,11 2 13 0,-7 4-17 15,-10 7 6-15,-4 10-2 16,-10 9 0-16,0 6-1 16,6 0-1-16,1 0-7 15,3 9-14-15,-3 8 23 16,-7 0-32-16,0-4-4 15,3-9 25-15,-10 2-31 16,0-6 34-16,0 0 7 16,0 0 2-16,0 0 10 15,0 0-3-15,0-3 24 16,-31-14-14-16,7 2-2 16,3 1 14-16,1 6-26 0,3 5 3 15,10 3-4 1,0 0-3-16,0 11-13 0,0 24 3 15,7 11 8-15,0-1 0 16,0-2-10-16,28-9-34 16,16-10 30-16,1-14-25 15,7-6 8-15,-1-4 27 16,11-4 3-16,-21-21 3 16,14-9 0-16,-27 0 7 15,3-9 19-15,-4-3 10 16,-16-9 14-16,-11-2 24 15,0 2-32-15,0-1-3 0,0 13 10 16,-18 14-42-16,-2 12 30 16,13 12-31-16,-10 5-4 15,3 1-4-15,7 43-9 16,0 13 11-16,7 15 0 16,0-4-11-16,21 4 7 15,10-9-60-15,7-12-59 16,-4-8-23-16,4-17-74 15,7-14-62-15,-8-7-153 16</inkml:trace>
  <inkml:trace contextRef="#ctx0" brushRef="#br0" timeOffset="1693">2853 451 454 0,'0'0'126'0,"0"0"-6"16,0 0 2-16,0 0-83 15,0 0-30-15,0 0-9 16,0 0 26-16,244-25-22 16,-161 17 5-16,-7-1 17 15,-11 3-20-15,-13 1 23 16,-8 2-1-16,-23 0-13 16,-4 3 19-16,-17 0-21 15,0 0 11-15,0 0 11 16,0 0-34-16,0 0-2 0,0 17-15 15,0 14 16-15,0 6 2 16,0 1-2-16,0 2 0 16,0-6 2-16,0-5 10 15,0-4-24-15,0-1-53 16,7-7-122-16,7-4-140 16</inkml:trace>
  <inkml:trace contextRef="#ctx0" brushRef="#br0" timeOffset="2227">3084 252 381 0,'0'0'98'0,"0"0"-21"16,0 0-57-16,0 0-19 0,0 0-1 16,0 0-98-16,-7-49-66 15,0 49-57-15</inkml:trace>
  <inkml:trace contextRef="#ctx0" brushRef="#br0" timeOffset="2706">3084 252 573 0,'199'-160'138'0,"-199"154"-4"16,0 3-47-16,0 3-9 15,0 0-50-15,0 0-28 16,0 0-4 0,-7 20-14-16,0 3 18 15,0 5 9-15,7-4-9 0,0-7 0 16,7-3-4-16,21-2 14 16,10-10-8-16,-7-2 0 0,-11 0-2 15,-3 0 44-15,-3 0 23 16,-14-16 18-16,0-11-13 15,0-1-25-15,0-1 12 16,-14 1-39-16,-30 4-18 16,13 5 3-16,0 11-5 15,17 4-11-15,0 4-3 16,7 6-81-16,7 31-36 16,0 12-62-16,7 6-156 15</inkml:trace>
  <inkml:trace contextRef="#ctx0" brushRef="#br0" timeOffset="3461">3923 372 588 0,'0'0'217'16,"0"0"-62"-16,0 0-42 15,0 0-13-15,0 0-49 16,0 0-40-16,-83-52-11 16,83 52-4-16,-17 29 4 15,10 14-2-15,0 9 13 16,7 8-11-16,0 2 0 0,0-5-1 16,24-8-11-16,4-11-10 15,3-18-18-15,0-10-2 16,-11-10 16-16,1 0 26 15,-11 0 3-15,-10-20 4 16,0-14 36-16,0-5-9 16,0-10 15-16,-24-5-8 15,-3-3-24-15,-11 4 23 16,-7 17-21-16,14 10-9 16,11 16 14-16,2 5-22 15,18 5 3-15,-7 0-5 16,1 35-14-16,6 13 5 0,0 7 9 15,0-2-13-15,37 3 10 16,22-11-21-16,-1-10 24 16,4-15-5-16,-3-12 12 15,-8-8-9-15,-13 0 2 16,-4-8 0-16,4-15 12 16,-7-1-4-16,-17-4 2 15,-7 5 25-15,-7-3-30 16,0 4 22-16,0 5-20 15,0 6-4-15,0 2-4 16,0 9 1-16,10 0 0 16,-3 0 0-16,7 17-31 15,6 15 24-15,11 4 7 0,0-1-3 16,-3-9-9 0,3-7 4-16,0-8 5 0,-11-11 2 15,-6 0 1-15,17 0 1 16,0-22 0-1,3-10 1-15,4-2 25 0,0 0-23 16,-7 0 11-16,-4 10-8 16,-2 11 4-16,-12 10-17 15,18 3 6-15,-3 3-11 16,3 31 2-16,13 8-6 16,-23 4-40-16,17-5-130 15,0-7-309-15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4:54.87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41 463 835 0,'0'0'155'15,"0"0"-20"-15,0 0-26 16,0 0-11-16,0 0-12 16,0 0-65-16,-41-41-5 15,41 47-16-15,0 25-14 16,14 12 11-16,6 17 3 0,4 1 0 16,-17 2 3-1,7-4 5-15,-7-7-8 0,3-7 0 16,-3-10 8-16,7-9-16 15,0-9 8-15,3-12-1 16,-4-1-5-16,8-4-18 16,10 0 24-16,7-18 17 15,7-13-13-15,-1-9 15 16,-16 1-18-16,3 1 6 16,-11 3 19-16,-9 13-15 15,-11 8 13-15,0 8-8 16,0 6-8-16,0 0-16 0,0 0-4 15,0 22-2 1,7 13 3-16,-1 5 18 0,8-4-7 16,0-1 0-16,17-3 4 15,-17-9-16-15,17-9 6 16,-7-8-11-16,-4-6 14 16,11 0-3-16,-3-6 6 15,3-20 5-15,-4-5 3 16,-10-7 3-16,4 1-5 15,3-3-3-15,-17 3 15 16,0 5-16-16,0 16 10 16,0 7-12-16,-7 9 8 15,0 0-16-15,6 0 0 0,5 23-11 16,9 11 10 0,4 6 8-16,-3-3 1 0,3-5 0 15,-3-7-4-15,17-7-6 16,-1-7 10-16,5-8 0 15,13-3-1-15,-4 0 15 16,-6-12-14-16,-18-16 0 16,4-6 6-16,-24-1 13 15,0-10-17-15,-7-4 15 16,0 1-3-16,0 1-6 16,-20 11-2-16,-5 10-6 15,12 11 8-15,6 9-8 16,7 6 0-16,0 0-12 15,0 23 7-15,0 26-1 0,0 9 4 16,14 5 2-16,10-4-3 16,3-2-11-16,4-8 6 15,-10-9-3-15,3-12 7 16,-17-7-17-16,0-10 21 16,-7-6-7-16,0-1-25 15,0-4 26-15,0 0-13 16,-21 0-4-16,-24-4 17 15,14-7-23-15,0 4 16 16,24-3 11-16,7 5 3 16,0 1-8-16,0-1 7 15,31-10-9-15,28-1 0 16,6-11 9-16,18-3 0 0,-14-8 0 16,-18-2 6-16,-17-6 19 15,-3 1-6-15,-17-1 9 16,-14 0 14-16,0 2-31 15,0 11 18-15,0 13-14 16,-14 5-14-16,8 12 16 16,-1 3-17-16,7 0-6 15,0 13-7-15,0 17 1 16,0 17 12-16,0 4 0 16,0 0 2-16,7-2-15 15,13-6 7-15,-3-12-23 16,4-8 18-16,10-11-29 0,-10-7 39 15,3-5-11-15,13 0 12 16,-2 0-2-16,3-20 8 16,6-6-6-16,-6 4 0 15,-10-1 12-15,3 9-10 16,-7 8-2-16,3 6-2 16,4 0-12-16,-3 14 6 15,9 17 8-15,-6 3-7 16,7-2 10-16,-17-3-3 15,10-7 0-15,-11-7 0 16,-13-6-7-16,17-9 8 16,-10 0-1-16,10-6 8 15,11-29-4-15,16-13 20 16,-13-12 3-16,0-11-14 16,-18-7 30-16,-2-5-28 0,-18 6 7 15,0 6 14-15,0 11-32 16,-31 11 24-16,10 20-8 15,-3 15-19-15,17 12 16 16,7 2-17-16,-7 2-12 16,-17 41 4-16,10 18 8 15,8 18-2-15,6 4 2 16,0 2-24-16,13-7-3 16,25-10-73-16,14-19-40 15,6-23-89-15,4-14-122 0,-3-12-209 16</inkml:trace>
  <inkml:trace contextRef="#ctx0" brushRef="#br0" timeOffset="162">2297 527 552 0,'0'0'162'16,"0"0"-4"-16,0 0-57 15,0 0-101-15,0 0 7 16,0 0-16-16,237-7-9 15,-141 7-170-15,-6 0-577 16</inkml:trace>
  <inkml:trace contextRef="#ctx0" brushRef="#br0" timeOffset="1731">578 145 207 0,'0'0'524'0,"0"0"-353"15,0 0-29-15,0 0-8 0,0 0-61 16,0 0-10-16,-7-40-15 16,7 40-47-16,-11 0-2 15,4 0-1-15,1 3-5 16,6 14-7-16,0 6 19 16,0-5-5-16,24-5 0 15,17-4 7-15,14-5-4 16,-21-4-1-16,-3 0 5 15,-17-13 56-15,-7-15-26 16,-7-1 0-16,0-2-2 16,-14-1-33-16,-31 6-1 15,1 7-1-15,-15 10-19 16,-6 9 4-16,-4 0-107 0,11 28-71 16,-1 13-127-16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4:55.56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51 400 943 0,'0'0'151'0,"0"0"-28"16,0 0 15-16,0 0-97 15,0 0-24-15,0 0-17 16,0 38 0-16,0 13-1 15,0 11 1-15,-7 2 0 16,-10-7 1-16,10-3 13 16,0-17-12-16,7-13-2 0,0-14 0 15,0-10-2-15,0 0 10 16,0 0 1-16,0-36 59 16,7-27-33-16,24-18-11 15,7-4-23-15,-10-4-1 16,3 1 33-16,6-1-33 15,-9 3 5-15,10 9-5 16,-7 20 15-16,-11 23-16 16,-6 22 1-16,-14 12-4 15,10 0-9-15,-3 43-8 16,0 31 21-16,0 17-3 0,0 10 12 16,7-1-19-16,3-6 10 15,10-8-42-15,11-14-11 16,0-21-47-16,0-20-26 15,-18-16-24-15,-6-12-41 16,-14-3-4-16,0-3 31 16,-34-23-192-16,-28-2 163 15</inkml:trace>
  <inkml:trace contextRef="#ctx0" brushRef="#br0" timeOffset="307">168 586 141 0,'0'0'178'0,"0"0"-27"15,0 0-51-15,0 0 30 16,0 0-49-16,0 0-36 15,-168-54-45-15,240 54 12 0,24 5 33 16,52-5 25-16,0 0-34 16,10-14 23-16,-34-18-39 15,-28-5 26-15,-27-3 32 16,-18-5-9-16,-37-4 25 16,-14-5-27-16,0-1-38 15,0 10 20 1,-20 7-36-16,-5 16 13 0,12 13-1 15,6 9-24-15,0 0-2 16,-10 35-20-16,10 19 21 16,0 12 1-16,7 2 3 15,0 7-4-15,14-1 0 16,37 0-18-16,11-2-33 0,10-15-86 16,-3-15-110-16,-10-22-76 15,-21-16-233-15</inkml:trace>
  <inkml:trace contextRef="#ctx0" brushRef="#br0" timeOffset="458">784 438 445 0,'0'0'286'16,"0"0"-74"-16,0 0-77 16,0 0-117-16,0 0-2 15,347-41-15-15,-206 41-2 16,10 0-81-16,-34 0-248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4:58.92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379 460 473 0,'0'0'353'0,"0"0"-226"16,0 0 15-1,0 0-17-15,0 0-51 0,0 0 3 16,-200-134-52-16,187 134-15 16,-18 2-10-16,0 31-1 15,3 6 1-15,-10 13 0 16,14 7 5-16,17 4-17 16,7 6 8-16,0 0-8 15,31-9 9-15,21-17-35 16,13-23 12-16,-3-18 10 15,4-2 3-15,2-20 13 16,-9-20 7-16,-1-11-7 16,-6 0 26-16,-1-4-19 15,-13 4 17-15,-7 5-1 16,-10 15-22-16,-7 11 23 0,-14 14-16 16,0 6-5-16,10 0-3 15,4 0-16-15,6 11 1 16,-3 15 11-16,11 2-8 15,-4-2 11-15,-10-4-28 16,-1-7 1-16,-6-9 21 16,4 1-16-16,-11-7 23 15,0 0 1-15,0 0 3 16,0 0 21-16,0-24-17 16,-18-5 0-16,-2 4 21 15,-11 2-23-15,3 3 16 16,-3 6-8-16,11 8-12 15,-4 6-4-15,3 0-2 0,-3 2 2 16,-7 30-11-16,17 8 18 16,1 3-9-16,13 6 4 15,0 2-19-15,0 0 6 16,44-2-18-16,8-11 15 16,-7-16 6-16,-1-10-24 15,-6-12 20-15,-17 0 10 16,-1-26 4-16,-2-11 16 15,-5-9 1-15,1-11 32 16,-14 0 5-16,0-6-40 16,0 5 14-16,-14 7-7 15,-24 14-21-15,4 11 27 16,-11 15-27-16,8 11-9 0,6 0 8 16,3 23-11-16,4 16 9 15,17 10 3-15,7 3-41 16,0-1-41-16,38 0 7 15,20-6 33-15,18-7 9 16,-11-12-9-16,-13-14 9 16,-7-12 7-16,-1 0 20 15,-13-14 6-15,-3-22 1 16,-14-3 24-16,3-4 32 16,-3-3-15-16,-8 1 10 15,1-1-24-15,4 9-23 16,-4 11 16-16,6 6-20 15,-6 14-1-15,24 6 0 0,-3 0-12 16,16 12 10-16,-6 22-5 16,0 9 2-16,-17 3-3 15,-4-6 3-15,-3 3 5 16,-1-6-1-16,11 0 8 16,-3-5-15-16,-4-10 8 15,4-5-28-15,-7-14 12 16,-8-3-16-16,12 0 32 15,-5-3-2-15,11-28 7 16,-10-11 19-16,7 1 0 16,-11 1-3-16,11-4 25 15,-7 2-38-15,10 2 1 16,-4 9-3-16,-3 11 5 0,4 8-12 16,-7 12 1-16,10 0-14 15,3 0 10-15,11 12-7 16,0 19-2-16,-7 9 9 15,-4 0-4-15,-2 1 2 16,-5-2 5-16,4-13-17 16,-10 0 14-16,7-15-25 15,-4-2 7-15,-10-9 17 16,13 0-3-16,4 0 8 16,14-20 3-16,3-20-3 15,14-2 18-15,-10-11-11 16,-4 5 9-16,-16 0 28 0,-19-1-7 15,-6 3 5 1,0 9-11-16,-13 3-8 0,-18 11 7 16,10 14-29-16,-3 9-1 15,3 0 0-15,4 26-14 16,10 21 14-16,7 15 0 16,0 1 3-16,0-4-10 15,38 3 7-15,7-16-8 16,0-5 6-16,13-12-40 15,0-24 15-15,11-5 5 16,-10 0 22-16,6-11 7 16,-3-21-1-16,-11-5-5 15,8-9 13-15,-8 1-10 16,-6-2 24-16,-14 8-18 16,-3 7-9-16,-11 10 10 0,-3 16-11 15,-14 6 0-15,13 0-2 16,4 0-28-16,-3 26 25 15,7 5-3-15,-4-5-17 16,-10-12 17-16,7-2-19 16,-14-7 22-16,0-5-4 15,0 0 18-15,0 0 3 16,0-11 17-16,0-9-27 16,-21-6 22-16,-10 0-20 15,10 9 6-15,-9 6-7 16,16 8 1-16,-10 3-8 15,3 0-17-15,4 14 21 0,-4 29-10 16,21-3 10-16,0 3-9 16,7-3-2-16,38-5-25 15,13-19 29-15,11-7-18 16,3-9 24-16,4 0-8 16,3-25 15-16,-10-13-6 15,-11-7 15-15,-13-4 14 16,-7-8 19-16,-24-12 6 15,-14-2-20-15,0-10 13 16,0 7-35-16,-7 17 14 16,-14 20 13-16,4 19-32 15,17 16 23-15,-7 2-30 16,0 8-21-16,0 41 3 0,0 22 18 16,7 7 2-16,0 2-2 15,0-9 0-15,28-8-4 16,17-6-41-16,13-11-47 15,11-20-24-15,3-15-25 16,-3-11 1-16,-18 0-132 16,-30-6-276-16</inkml:trace>
  <inkml:trace contextRef="#ctx0" brushRef="#br0" timeOffset="122">3484 300 502 0,'0'0'149'0,"0"0"-46"0,0 0-46 15,0 0-57 1,0 0-55-16,0 0-172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4:59.5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141 348 837 0,'0'0'210'0,"0"0"-69"0,0 0-11 16,0 0-18-16,0 0-95 15,0 0-17-15,-7 11-2 16,7 41 2-16,0 17 13 16,0-3-13-16,0 2 2 15,0-11 2-15,7-5 0 16,7-15-4-16,-7-12 0 16,3-19 11-16,-10-6-10 15,0 0 6-15,0-11 6 0,0-35 76 16,0-17-87-1,-10-11 5-15,-11-6-7 0,-3 0 7 16,-3 2-5-16,-4-2-2 16,3 9 0-16,4 11-6 15,17 9 9-15,7 14-3 16,0 10 0-16,0 8-5 16,0 10-2-16,38 6-7 15,7 3 9-15,6 0-7 16,1 14 8-16,-1 15 4 15,-6 4-1-15,-17 11-20 16,-18 2 15-16,-10 5-48 16,0-5-25-16,-10 5-43 15,-32-2-133-15,5-6-141 16</inkml:trace>
  <inkml:trace contextRef="#ctx0" brushRef="#br0" timeOffset="886">533 559 635 0,'0'0'175'15,"0"0"-1"-15,0 0-7 16,0 0-68-16,0 0 3 16,0 0-49-16,14-59-33 15,-14 59-20-15,0 0-9 16,0 31-3-16,-14 9 1 0,14 9 22 15,0 2-10-15,0-9-1 16,0-1 0-16,0-15-8 16,24-15 8-1,-17-5 0-15,7-6 0 0,0 0 6 16,10-17 3-16,-4-17-9 16,-3-9 1-16,-3-6 19 15,-14-5-16-15,0 0 3 16,0-1 0-16,-24 15-2 15,-10 11 13-15,-18 15-18 16,7 14 0-16,-6 0-5 16,6 14 2-16,14 26 3 15,17 3 0-15,14 0 7 16,0 1-16-16,0-10 9 16,28-9-1-16,10-5-10 0,20-14 8 15,4-6 3-15,-3 0 0 16,-1 0 6-16,1-17-3 15,-22-3-3-15,-6-6 0 16,-10-6 18-16,-14 7-14 16,-7-7 31-16,0 0-5 15,0 6-29-15,-7 8 23 16,0 3-23-16,-7 9 0 16,14 6-2-16,0 0-2 15,0 3-7-15,0 26-5 0,21 11 11 16,10 6-5-1,-4 2 6-15,4 3-4 0,0 1-3 16,4 5-1-16,-4-14 7 16,0-2 2-16,-11-16-23 15,-13-11 17-15,-7-11-14 16,0-3 20-16,0 0-7 16,-7-6 18-16,-13-19-9 15,-11-10 0-15,10 1 8 16,4-4-7-16,17 1-1 15,0 3 0-15,0-3 7 16,17 5-1-16,35 1-6 16,6 3 0-16,7 8 0 15,-13 8-8-15,-7 6 8 16,-14 6 0-16,-7 0-8 16,-4 0 4-16,11 15 4 15,-3 11 0-15,-4 2 0 0,-10 4-6 16,-8-4 6-16,1-5 0 15,-7-1-9-15,7-4 12 16,-7-7-6-16,0-6-79 16,0-1-64-16,0-4 1 15,-7 0-26-15,-13-9-106 16,6-28-232-16</inkml:trace>
  <inkml:trace contextRef="#ctx0" brushRef="#br0" timeOffset="1150">1155 225 258 0,'0'0'139'0,"0"0"40"16,0 0-26-16,0 0-7 16,0 0-59-16,0 0-59 15,-110-100-26-15,110 100-4 16,0 3-6-16,14 11 8 16,31 4 12-16,6-10-1 15,8-2 40-15,3-5-2 16,-11-1 19-16,-13 0 19 15,-24-5-28-15,-7-15 12 16,-7-2-31-16,0-3-36 16,-59 0-8-16,1 9-25 15,-11 8-66-15,11 8-28 16,27 0-80-16,24 6-85 16</inkml:trace>
  <inkml:trace contextRef="#ctx0" brushRef="#br0" timeOffset="1764">1822 142 722 0,'0'0'214'0,"0"0"-25"16,0 0-52-16,0 0 10 15,0 0-71-15,0 0-4 16,7-122-34-16,-7 122-30 15,11 5-16-15,2 38 0 0,1 21 8 16,-7 18-7-16,0 9 9 16,-7 0-2-16,0-5 2 15,0 0 6-15,0-14-8 16,0-13 0-16,17-19 2 16,-3-17-11-16,0-14-7 15,10-9 0-15,-4 0 13 16,-2-17-2-16,2-20 5 15,-20-6 0-15,0-3-24 16,-14 0 19-16,-37 7-13 16,-1 7 4-16,8 9 12 15,6 11 1-15,24 11-1 16,14-7 2-16,0 8-8 0,0 0 2 16,0 0-4-16,0 0 6 15,45 0 0-15,13 0 8 16,14-5 3-16,11-6-7 15,-8-3 6-15,-16 5 6 16,-21 0-7-16,-11 7 10 16,-10-4 9-16,-10 3-21 15,-7 3 23-15,0 0-21 16,0 0-1-16,0 0-8 16,0 0-2-16,0 20 5 15,14 8-8-15,-7 7 18 16,10 5-9-16,-3-7 0 0,0 5 2 15,-1-6-5 1,-2-6 6-16,2-7-6 0,-6-7 0 16,0-6-107-16,0-6-56 15,17 0-69-15,-3-18-67 16,10-21-428-16</inkml:trace>
  <inkml:trace contextRef="#ctx0" brushRef="#br0" timeOffset="2043">2304 111 505 0,'0'0'151'16,"0"0"-10"-16,0 0 3 15,0 0-50-15,0 0-72 16,0 0-22-16,-28-25-10 16,35 50 10-16,14-8 12 0,10 0-6 15,-11-2 11 1,-2-10 4-16,-5 0 4 0,1-5 43 15,3 0 22-15,-10-2 4 16,0-21-38-16,-7-3-34 16,0 0-6-16,0 1-16 15,-38-1-26-15,-13 12-22 16,-1 8-89-16,14 6-45 16,18 0-78-16,20 26-333 15</inkml:trace>
  <inkml:trace contextRef="#ctx0" brushRef="#br0" timeOffset="2813">2885 403 719 0,'0'0'210'0,"0"0"-49"0,0 0-18 15,0 0-19-15,0 0-48 16,0 0-39-16,-165-107-18 16,158 113-19-16,-17 32-6 15,10 13-2-15,0 9 8 16,14 0 0-16,0-3 0 0,0-3 11 16,7-13-16-16,24-7 5 15,-3-20 0-15,-4-8-7 16,3-6 3-16,-3 0 4 15,-3-18 23-15,3-18-21 16,4-10 12-16,-11-8-8 16,-10-1-5-16,-7-2 25 15,0-1-22-15,0 10 12 16,-7 11 4-16,-17 14-18 16,10 15 16-16,7 8-18 15,-10 0-14-15,-4 0 13 16,-10 28-16-16,4 17 17 15,3 13 0-15,24 0 8 0,0-4-12 16,17-3 4-16,41-5 0 16,15-9-5-16,16-12 6 15,-6-15-1-15,-1-10 0 16,-23 0 6-16,-8-12-1 16,-13-17-5-16,-11-5 2 15,-9-6 8-15,-5 0-3 16,-13-1-7-16,0 10 8 15,0 11 3-15,0 12-2 16,0 8-9-16,0 0-9 16,0 0 7-16,0 20-25 15,14 17 27-15,10 9 0 0,-3 5 9 16,3-11-13 0,-3 3 4-16,9-15 0 0,-2-4-7 15,3-19 6-15,0-5 1 16,14 0-1-16,13-31 9 15,0-9 4-15,1-3-8 16,3-3-3-16,-17 9 18 16,-4-1-15-16,-10 12-1 15,-18 13-3-15,5 8 10 16,-11 5-21-16,13 0 11 16,11 7-13-16,7 28 1 15,-11 5-17-15,11-3-59 16,0-3-114-16,7-8-200 15</inkml:trace>
  <inkml:trace contextRef="#ctx0" brushRef="#br0" timeOffset="3122">4824 142 697 0,'0'0'209'15,"0"0"-78"-15,0 0-12 16,0 0-11-16,0 0-68 16,0 0-31-16,-58-38-9 15,37 62 0-15,4-2 0 16,10 2 0-16,7-4-1 0,0-3-9 16,38 1 13-16,13-8-3 15,-6-4 8-15,-14-6 2 16,-10 0-4-16,-21 0-1 15,0 0 0-15,0 0-5 16,-21-6-47-16,-34 6-123 16,14 0-105-16,-4 0-284 15</inkml:trace>
  <inkml:trace contextRef="#ctx0" brushRef="#br0" timeOffset="3282">4862 838 518 0,'0'0'232'0,"0"0"-182"15,0 0-8-15,0 0 66 16,-162 145-63-16,49-88-45 16,-11 3-121-16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5:04.1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258 197 700 0,'0'0'239'16,"0"0"-82"-16,0 0-24 15,-52-160-35-15,52 140-43 16,28 9-36-16,27 5-8 16,3 6-8-16,7 0-3 0,-6 3 0 15,-4 23-1-15,-21 2-2 16,-17 6 2-16,-10 12-2 15,-7 7-4-15,-7 3 4 16,-37 1 3-16,-18-11-2 16,3-9 5-16,8-5-3 15,23-12 0-15,18-9 4 16,10-6-13-16,0 2 7 16,17 1 2-16,11-2 3 15,9-6 1-15,1 0 3 16,0 0-4-16,-3 0 0 15,9 0 11-15,-13 0-13 0,0 5 3 16,-17 4-1-16,0-3 5 16,-8 8-9-16,5 2 1 15,-4 10 0-15,0 1 1 16,-7 12 5-16,0 10-2 16,0 3 21-16,0 11-12 15,0 2 21-15,0 11-18 16,0-8 14-16,0 3 3 15,0-11-33-15,0-6 11 16,0-2 4-16,0-15-13 16,0-6 21-16,0-8-21 15,0-6 3-15,-25-8 16 16,-2 3-19-16,-25-1 16 0,-9-5-7 16,-12-6-9-1,-16 0-3-15,6 0 1 0,4 0-59 16,11 0-25-16,9 0-103 15,14 0-138-15,25-12-266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5:23.52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79 94 696 0,'0'0'196'0,"0"0"-125"15,0 0-9-15,0 0 9 16,0 0-39-16,237-86-10 15,-161 86-1-15,-32 0-16 16,-6 18 24-16,-24 13-29 0,-14 6 0 16,0 11 24-1,-7 10-24-15,-44-1 16 0,-11-6-11 16,10-2 2-16,18-17-8 16,17-16 1-16,17-7 0 15,0-3-1-15,0 2 1 16,17-2 0-16,10 2 6 15,11 4-2-15,-7-4 0 16,-3-2-4-16,2 6 0 16,-9-6 0-16,3-1 5 15,-3 1-5-15,3 8 0 16,-10-2 5-16,-1 8 0 16,11 5-2-16,-17 9 9 0,-7 10 23 15,0 10-18-15,0 6 21 16,0-3 5-16,0 6-15 15,14-3 26-15,3 3-23 16,-3-6-14-16,0-2 15 16,10-8-27-16,-4-6 24 15,-13-1-10-15,0-8-17 16,-7-4 21-16,0 3-21 16,-7-1 5-16,-51 1 4 15,-25-5-5-15,-13-7-12 16,-21 2 5-16,4-10-73 15,-4-9-69-15,7-2-262 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5:34.83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409 1077 949 0,'0'0'126'0,"0"0"4"16,0 0-18-1,0 0 9-15,0 0-39 0,0 0-57 16,-11-111 12-16,11 111-37 16,0 6-4-16,-6 42-4 15,-1 15 15-15,-14 9-7 16,-3-1 0-16,-14-8 8 15,-6-6-16-15,-15-5 8 16,-6-12-17-16,13-7-29 16,1-9-158-16,20-9-113 15,31-10-218-15</inkml:trace>
  <inkml:trace contextRef="#ctx0" brushRef="#br0" timeOffset="455">1987 82 877 0,'0'0'120'0,"0"0"-5"16,0 0-38-16,0 0-1 15,0 0-62-15,244-79-12 16,-199 124-1-16,-7 32 8 16,-18 24 4-16,-20 18-7 0,0 13 5 15,-44-4-4-15,-29-4-7 16,-16-16 0-16,-14-16-5 16,-4-21 5-16,21-31 0 15,4-23-1-15,13-17-26 16,17-3 27-16,18-34 4 15,10-8-2-15,24-10 20 16,0-2-20-16,7 0 24 16,44 4-5-16,-13 17-21 15,7 13 22-15,0 14-22 16,-1 9 6-16,15 6-12 16,-1 38 9-16,18 4-3 0,-4 9 0 15,11 3 5-15,13 3-8 16,-7-3 3-16,8 0-15 15,-8-6-50 1,-31-11-122-16,-20-2-201 0</inkml:trace>
  <inkml:trace contextRef="#ctx0" brushRef="#br0" timeOffset="700">1200 1414 656 0,'0'0'268'15,"0"0"-159"-15,0 0 24 0,0 0-43 16,378-54-64-16,-103 34 23 16,28 1-33-16,3-5-14 15,-69 7-4-15,-83 14-51 16,-71 3-154-16,-83 0-111 15</inkml:trace>
  <inkml:trace contextRef="#ctx0" brushRef="#br0" timeOffset="859">1564 1680 722 0,'0'0'244'0,"0"0"-132"15,334-34 45-15,-142 5-61 16,21-2-86 0,4 3-10-16,-24 5-4 0,-53 3-275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1:43:30.50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110 564 105 0,'0'0'515'0,"0"0"-377"15,0 0 3-15,0 0 10 16,0 0-35-16,0 0-14 16,-27-120-15-16,27 120-23 15,0 0-42-15,0 0 12 16,0 0-33-16,0 0 3 15,7 2-8-15,6 37 12 0,1 17-7 16,3 15 17-16,-10 15-13 16,0 19 21-1,7 27-14-15,-14 20 4 0,10 14 10 16,-3 2-26-16,7 1 11 16,0-1-4-16,10 7-1 15,-11 5 5-15,1 3-9 16,-4 6-1-16,-10 5 17 15,0-2-8-15,0 8 8 16,0 6-13-16,0-6 1 16,0 0 4-16,14-12-9 15,14-22 0-15,3-8 7 0,0-16 0 16,-4-10-6-16,-10-12-2 16,-3-11 2-16,-14-3-4 15,0-9 2-15,0-8 0 16,0-7 0-16,-14-13 8 15,4-9-8-15,3-9 0 16,0-5 5-16,0-5-10 16,7-5 5-16,0-4 0 15,0 2-2-15,0-2 10 16,0 1-8-16,-7 3 0 16,1-1 3-16,-1 3-6 15,-4 3 3-15,5-1 0 16,-1 0-2-16,-7-3 8 0,14-9-6 15,-7-5 0 1,-3-5 3-16,10-4-8 0,0-3 5 16,0-1 0-16,-7-5-4 15,7-3 7-15,0 1-4 16,0-3 1-16,0 3-1 16,0 6-7-16,0-3 2 15,0 2 6-15,0-1-1 16,0-2 3-16,0 0-2 15,0-2 0-15,0-3-2 16,0 0-5-16,0 3 7 16,0 0 0-16,0 3-3 15,0 2 7-15,0 3-5 16,17 1 1-16,-10-4 0 0,14 0-1 16,-4 2 1-16,3-4 0 15,11-1-3-15,21-5 0 16,-1 0 3-16,8 0 0 15,17 0-11-15,13 0 7 16,14-3-9-16,0-3 4 16,14 4 9-16,17 2-17 15,-7 0 14-15,14 0-4 16,7 0-3-16,0 0 5 16,14 0 2-16,10 0 2 15,0 0-1-15,3 2 0 16,4 4 2-16,-7 3 0 15,-18-4-4-15,1 4-3 0,-14-6 5 16,7-3 2 0,10 0-1-16,-3-3 2 0,13-20-1 15,4-3 0-15,-10-2 2 16,-4 2-9-16,-27 1 4 16,-11 4 3-16,-24 4 0 15,-20 6 3-15,-4 3-3 16,-13-2 0-16,-8 5 0 15,11-1-4-15,-4 3 4 16,1 3 0-16,10 0-1 16,-11 0 5-16,1 0-5 15,-1 0 1-15,4 3 0 0,-21 6-3 16,-3-7 3-16,-14 4 0 16,-17-2-2-16,0-4 7 15,-7 0-5-15,7 0 0 16,-7 0 1-16,0 0 0 15,0 0 3-15,0 0-4 16,0 0 12-16,0 0-12 16,0-18 21-16,0-11-21 15,0-7 0-15,0-5 3 16,0-2-1-16,-7-3-2 16,-7-2 0-16,-3 3 7 15,10-4-7-15,0 0 0 16,7 1 0-16,0-9-3 15,0-4 3-15,0-10 0 16,0-6 0-16,0-7 5 0,14-7-5 16,10-6 0-16,-10-7 2 15,3 2-7-15,-3 2 6 16,-7 3-1-16,-7 0 0 16,0-1 6-16,0-5-8 15,0 1 2-15,0-7 0 16,0-3-3-16,0-2 3 15,-7-3 0-15,0 5-2 16,0 8 9-16,7 15-9 16,0 8 2-16,0 9 0 0,0 4-1 15,0 0 1 1,0-1 0-16,0-3-1 0,0-2 7 16,0-3-6-16,0-4 0 15,0-1 0-15,0-10-4 16,0-2 4-16,7 0 0 15,0 5-1-15,0 3 7 16,-7 6-7-16,0 0 1 16,0 2 0-16,0 1-3 15,0 0 3-15,0 3 0 16,0-6 0-16,0-6 4 16,0-5-4-16,0-4 0 15,0 4 0-15,0 5-3 16,0 9 3-16,6 5 0 15,8 13 0-15,-3 4 3 0,-11 1-3 16,0-1 0 0,0-4 0-16,0-8-5 0,0 8 5 15,0 3 0-15,0 11-2 16,6 11 8-16,-6 9-6 16,0-1 0-16,0 3 3 15,0 3-9-15,0-3 6 16,0 3 0-16,0 2-2 15,0 2 11-15,0 2-11 16,0-1 2-16,0 1 0 16,0 0-5-16,0 2 5 15,0 4 0-15,0 0 0 16,0 1 9-16,0 4-9 0,0-2 0 16,0-4 0-16,0 0-6 15,0-2 6-15,0 0 0 16,0 2-2-16,0 1 8 15,0 2-6-15,0-3 0 16,0-3 1-16,0-1-8 16,0-1 7-16,0 2 0 15,0 3 0-15,0 6 6 16,0 3-10-16,0 0 4 16,7 0-23-16,7 25-19 15,3 33-108-15,-3 23-96 16,-7-2-328-16</inkml:trace>
  <inkml:trace contextRef="#ctx0" brushRef="#br0" timeOffset="2918">2276 5321 243 0,'0'0'380'0,"0"0"-225"16,0 0-13-16,0 0 14 15,0 0-18-15,0 0-65 16,0 0 6-16,0 0-22 16,7-9-9-16,14-8-10 15,3-3-36-15,4 3 15 16,-11 0-1-16,-4 5-15 16,1 1 14-16,-14 1-12 15,11 5 5-15,-11 3 12 16,0 2-19-16,0 0 9 15,0 0-10-15,0 0-3 0,0 0-4 16,0 0-2-16,0 11-11 16,13 18 16-16,-6 8 4 15,7 3 10-15,-14-3-10 16,7 0 1-16,-7 0-3 16,10-2 2-16,-3-10 0 15,-7-6 0-15,7-12 6 16,-7-1-6-16,0-6 0 15,0 0 3-15,0 0-11 16,0 0 8-16,-14 0 0 16,-17 0-3-16,0 0 6 15,11 0-3-15,-4 3 0 0,24-3 1 16,0 0-8 0,0 0 7-16,0 0-15 0,0 0-1 15,30 0-27-15,36 0 29 16,34 0 13-16,-15-9-61 15,-9-6-36-15,-31 8-78 16,-38 3-54-16,-7 4-140 16</inkml:trace>
  <inkml:trace contextRef="#ctx0" brushRef="#br0" timeOffset="3690">712 4820 478 0,'0'0'137'0,"0"0"-13"15,0 0 14-15,0 0-42 16,0 0-23-16,0 0 1 15,-7-5-16-15,7 2-8 0,0 3-37 16,0-6-6-16,52 4-7 16,37-8 0-16,42 5 4 15,65-3-1-15,41 3-3 16,28-5 12-16,24 1-11 16,30 0 14-16,22 4-8 15,-1-1-4-15,11 1 14 16,-35-4-13-16,-20-5-4 15,3-6 15-15,-17-3-12 16,0 0 18-16,-38 3-9 16,-45 3-11-16,-44 3 20 15,-45 8-21-15,-48 3 13 0,-24 0 0 16,-17 3-9-16,-15 0 2 16,-6 0-6-16,0 0 0 15,0 0 19-15,0-3-15 16,0 3 3-16,0 0-7 15,7-2 1-15,11 2-2 16,-5 0-34-16,1 0-18 16,-14 0-42-16,0 0-141 15,-27-9-233-15</inkml:trace>
  <inkml:trace contextRef="#ctx0" brushRef="#br0" timeOffset="4329">2252 3960 478 0,'0'0'219'0,"0"0"-103"15,0 0 38-15,0 0 11 0,0 0-71 16,0 0-7-1,-13-63-27-15,13 63-26 0,0 0-11 16,0 0-23-16,31 0 0 16,13 0-6-16,-9 20 17 15,2 17-17-15,-12 9 6 16,-19 11 0-16,-6 12-6 16,-24 2 7-16,-34-5-1 15,-1-12 0-15,22-19 2 16,6-15-2-16,31-12 0 15,0-8 5-15,0 4-12 16,17-4 7-16,72 0 0 16,73-18 22-16,37-22-19 15,1 0-6-15,-35 17-110 0,-100 14-269 16</inkml:trace>
  <inkml:trace contextRef="#ctx0" brushRef="#br0" timeOffset="5094">0 3331 562 0,'0'0'176'16,"0"0"-95"-16,0 0 37 15,0 0-27-15,0 0-46 16,0 0 2-16,354-8 52 15,-151-10-20-15,24-4-27 16,21-4-25-16,3 0 14 16,24 3-26-16,21 0-13 15,13 3 11-15,18 6-6 16,13 0-7-16,-6 2 0 16,-22 4 7-16,-30-1-4 15,-24 1 8-15,-34 2-6 16,-32 0 21-16,-30-2-25 15,-42 4 12-15,-37 2 1 0,-25 2-13 16,-27 0 17 0,4 0-18-16,-4 0 2 0,6 0 3 15,-9 0-3-15,-11 0-2 16,-3 0 0-16,0 0 11 16,-14 0-12-16,0 0 1 15,0 0 0-15,0 0 7 16,0 0-3-16,0 0-4 15,0 0 0-15,0 0-18 16,0 0 4-16,0 0-30 16,-14-10-15-16,-7 6-16 15,-3-2-55-15,17 3-19 0,-7 3-7 16,4 0-26-16,-4 0-95 16</inkml:trace>
  <inkml:trace contextRef="#ctx0" brushRef="#br0" timeOffset="5662">2105 2536 496 0,'0'0'124'15,"0"0"-5"-15,0 0-8 16,0 0 7-16,0 0-70 16,0 0-33-16,75-22 8 15,-30 12-13-15,6 5 19 16,-13 2 8-16,-3 3-23 15,-11 0 11-15,-11 0-22 16,-6 0-3-16,-7 0 0 16,0 0-7-16,0 8 7 0,-7 13 2 15,-37 5-1 1,-1-6 17-16,18 0-18 0,3-9 0 16,10-2-1-16,7-4 4 15,7-2-3-15,0-3 0 16,0 3 6-16,0 0-10 15,7 0 4-15,37-1 0 16,22 4-6-16,9 6 8 16,-2 2-2-16,9 9 0 15,-6 3 8-15,-11-4 0 16,-20 1-7-16,-25-5 8 16,-20-2-5-16,0-2 4 15,-34 1-8-15,-48-1 17 16,-28-2-14-16,-18-4-3 15,1-2-4-15,17 0-98 0,7-6-99 16,14 0-204-16</inkml:trace>
  <inkml:trace contextRef="#ctx0" brushRef="#br0" timeOffset="6189">726 2204 630 0,'0'0'123'16,"0"0"-7"-16,0 0 33 15,0 0-62-15,0 0-5 16,0 0-17-16,24 0-49 16,27 0 10-16,66-5-26 15,69-6 0-15,75 2-2 16,56 0 2-16,33 4 0 0,42 2 3 15,-7-6 2-15,1-3-5 16,-1-8 12-16,-28-5-1 16,-40-1 26-16,-49 4-19 15,-69 1 2-15,-65 13 12 16,-51 5-16-16,-39 0 13 16,-16 3-3-16,-11 0-23 15,-3 0 19-15,-14 0-22 16,0 0 0-16,0-3 3 15,0 0-1-15,0 1-2 16,0-2 0-16,0 2-52 16,-31 2-56-16,-41-4-159 0,-55-6-223 15</inkml:trace>
  <inkml:trace contextRef="#ctx0" brushRef="#br0" timeOffset="6781">2276 1244 493 0,'0'0'223'15,"0"0"-67"-15,0 0 19 0,0 0-39 16,0 0-23-16,0 0-59 16,0-40-23-16,7 40 14 15,-7 0-39-15,0 0 8 16,0 0-14-16,0 0 6 16,0 0-13-16,0 20-2 15,0 11 9-15,0 9 4 16,0-5 5-16,0-7-9 15,0-2 0-15,0-6-7 16,14-5 7-16,3-1-33 16,11 0 1-16,16 0 22 15,-6-8-26-15,7-1 23 0,-7-1-1 16,-4-4 9 0,-3 0 2-16,0 0 3 0,-10 0 0 15,-8-13 8-15,5 0-2 16,-11-2 10-16,-7 4 28 15,0 0-23-15,0 2 20 16,0 4-32-16,0 1 6 16,0 1 19-16,0 3-33 15,0 0 24-15,0 0-3 16,0 0-21-16,0 0 8 16,0 0-9-16,0 0-18 15,0 29 15-15,0 20 0 16,0 14 3-16,0 8 0 15,6 15-62-15,1-3-119 16,-7-4-305-16</inkml:trace>
  <inkml:trace contextRef="#ctx0" brushRef="#br0" timeOffset="7591">475 904 576 0,'0'0'173'16,"0"0"-80"-16,0 0 37 16,0 0-8-16,0 0-46 15,0 0-20-15,-7-30-34 0,7 28-8 16,72-6-11-16,55-7 4 16,80-7 1-16,81-7 4 15,56-5-11-15,48-4 15 16,14 1-16-16,-21 6 1 15,-27-1 0-15,-39 6 7 16,-37 4-8-16,-24 8 0 16,-27 5 2-16,-39 6-6 15,-30 3 6-15,-28 0-2 16,-24 0 14-16,-14 3-10 16,-6 8 17-16,-8-5-5 15,-6 0-11-15,-18 0 12 16,-6-6-17-16,-21 0 1 15,-11 0 9-15,-13 0-5 16,-7 0 0-16,0 0-3 0,0 0 4 16,0 0-4-16,0 0-2 15,-7 0-13-15,-37 0-66 16,-8 0-108-16,-30 0-150 16</inkml:trace>
  <inkml:trace contextRef="#ctx0" brushRef="#br0" timeOffset="8274">2328 251 489 0,'0'0'170'15,"0"0"-67"-15,0 0-27 0,0 0 8 16,0 0 4-16,0 0-34 16,0-39 3-16,0 39 19 15,0 0-35-15,0 0 16 16,0 0-12-16,0 0-22 16,0 0 19-16,0 0-24 15,0 0-2-15,0 0 3 16,0 0-13-16,0 0-1 15,0 0-5-15,0 3-6 16,0-3-3-16,0 0 1 16,0 2 4-16,0 4-1 15,0 6-6-15,0 0 11 0,0 4 1 16,14-1 8-16,10-4-8 16,3 6-1-16,18 1 0 15,0-2 0-15,6 2 10 16,-6-1-10-16,0-3 0 15,-7 0 2-15,-18-3-7 16,4 1 5-16,-17-6 0 16,-7-3-5-16,0-3 6 15,0 3-1-15,0-3 0 16,-45 0 0-16,-13 0 28 16,-11 0-28-16,4 0 0 15,6 0 0-15,-9-9-63 16,16-6-68-16,14-3-110 0,18-10-156 15</inkml:trace>
  <inkml:trace contextRef="#ctx0" brushRef="#br0" timeOffset="8353">2328 251 239 0</inkml:trace>
  <inkml:trace contextRef="#ctx0" brushRef="#br0" timeOffset="8430">2328 251 239 0,'21'-99'367'0,"3"85"-211"0,14-2 10 0,13-2-56 15,21-5-21-15,25 0-52 16,-1 5-26-16,-7 10-11 16,-20 8-109-16,-48 0-311 15</inkml:trace>
  <inkml:trace contextRef="#ctx0" brushRef="#br0" timeOffset="9578">6729 2368 752 0,'0'0'181'0,"0"0"-5"0,0 0-33 16,0 0-33-16,0 0-59 16,0 0-35-16,-20-26-16 15,102 26 3-15,59 0-3 16,58-3 10-16,39-6-4 15,6-2 2-15,-14-1-3 16,-30 7-3-16,-39 2 9 16,-34 3-7-16,-44 0-1 15,-49 0 1-15,-16 0 3 16,-18 0-2-16,0 0 0 16,0 0-2-16,0 0 29 15,-7 0-18-15,-45-18 4 16,-17-1-13-16,-20-2 5 15,-7-2-14-15,-1 4 4 0,8-1 0 16,24 0-1-16,13 5 2 16,28 7-1-16,24 5 6 15,0 3 0-15,0 0-8 16,17 0 2-16,42 3-9 16,30 20 3-16,14 8 6 15,14 2 0-15,-3-3 0 16,-11 2 11-16,-7-1-8 15,-20 3-3-15,-18 4 0 16,-20 5-5-16,-24 2 8 16,-14 7-3-16,-83 11 0 15,-65 8-93-15,-44 4-185 0,-21 4-875 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15:52.69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3816 6045 838 0,'0'0'170'16,"0"0"-18"-16,0 0-35 15,0 0 18-15,0 0-71 0,0 0-28 16,0 0 14 0,0 0-46-16,-89-89-2 0,89 89-2 15,0 8-26-15,0 30 26 16,0 5-2-16,10 4 6 16,4 0 1-16,0-10-5 15,10-6 0-15,-4-8 0 16,-13-11 5-16,10-12-11 15,-10 0 6-15,0 0 0 16,0 0-9-16,24-12 15 16,-4-17-6-16,11-5 15 15,7-9-5-15,-7 6-6 16,0 9-4-16,-18 8 1 16,-6 12-5-16,-4 8 4 0,-3 0-1 15,7 0-1 1,7 2-18-16,10 24 9 0,-1 2 11 15,-9 3-25-15,-7-1 24 16,3-7-38-16,-3-7 12 16,-14-7 8-16,7-6-20 15,-7-3 38-15,0 0 1 16,7 0 1-16,3-20 27 16,4-14-28-16,-1-7 0 15,11 4 0-15,-10 11 10 16,0 13-11-16,3 1 1 15,-3 12-13-15,7 0 12 16,3 0-13-16,3 12 14 16,4 6-3-16,-7 6-9 15,-10-4 10-15,7-2-21 0,3-8-15 16,-4 0 29-16,-3-10-8 16,-3 0 17-16,7-14 5 15,10-24-3-15,0-7 25 16,-11-8-7-16,4 0-4 15,-10-5 22-15,-14-5-17 16,0 0 9-16,0 0-7 16,0 12-13-16,-24 17 18 15,17 14-12-15,0 14 1 16,0 6 6-16,7 0-23 0,0 19-8 16,0 34-13-1,0 19 21-15,0 4 6 0,0-1-6 16,0-16 0-16,21-12-6 15,10-8-35-15,7-10-54 16,0-12-13-16,-18-9-80 16,-6-8-9-16,-7 0 3 15,-7 0-82-15</inkml:trace>
  <inkml:trace contextRef="#ctx0" brushRef="#br0" timeOffset="177">4463 5939 492 0,'0'0'173'0,"0"0"-44"16,0 0-62-16,0 0-48 0,0 0-15 15,0 0 25-15,282-79-21 16,-193 63-3-16,-10 5-5 16,-34 8-1-16,-21 3-77 15,-24 0-224-15</inkml:trace>
  <inkml:trace contextRef="#ctx0" brushRef="#br0" timeOffset="554">3424 5576 672 0,'0'0'196'0,"0"0"-97"16,0 0-45-16,0 0-20 15,0 0-34-15,0 0 0 16,-14 48 1-16,14-19 5 16,0-6 1-16,0-3-5 15,28-5 3-15,10-10 17 16,0-2-7-16,-7-3 33 15,-18 0 33-15,1-6-18 16,-7-20 28-16,-7-5-34 16,0-4-28-16,-7 0 2 15,-38 5-30-15,8 6 0 0,9 14-1 16,4 3-17-16,17 7 11 16,7 0-92-16,14 21-167 15,68 13 0-15,46 1-586 16</inkml:trace>
  <inkml:trace contextRef="#ctx0" brushRef="#br0" timeOffset="2195">5597 5621 905 0,'0'0'201'0,"0"0"-27"16,0 0-65-16,-31-171-17 15,24 156-19-15,7 13-56 16,0 2 18-16,0 0-35 16,0 0-14-16,0 42 14 15,0 21-17-15,0 23 17 16,0 3 0-16,0 2 11 15,0-8-11-15,0-6 0 0,0-20 0 16,0-11-11 0,0-21-9-16,0-9-31 0,0-14-1 15,0-2 8-15,0 0 44 16,0 0 0-16,0-31-12 16,-6-7 11-16,-18-1-8 15,-14 1 9-15,10 7 0 16,4 5 4-16,-3 12-4 15,9 8 0-15,12 4-9 16,6 2 1-16,0 0-1 16,0 0 4-16,0 0 4 15,0 0-24-15,17 0 10 16,34 0 2-16,28 2 13 16,-3 2 1-16,0-2 6 0,-18-2-7 15,-20 0 0-15,-17 0 5 16,-15 0-5-16,8 0 32 15,-3-2 15-15,-11-16 22 16,0 1-45-16,0-6 25 16,0 3-17-16,0-3-29 15,0 6 19-15,-18 3-15 16,5 5-4-16,6 4 2 16,7 5 0-16,-7 0-5 15,7 0 0-15,-7 2-24 16,-3 30 21-16,3 11-1 15,7 5 8-15,0-2-14 16,0-9 10-16,38-12 0 16,-1-7 0-16,8-12 4 15,-7-6-9-15,14 0 5 0,6-12 0 16,-13-16 8-16,-1-1 3 16,-16 0-11-16,-11-2 6 15,-10 0-1-15,0 2 9 16,-7 9-10-16,0 9-4 15,0 5 8-15,0 6-8 16,0 0 0-16,0 0 0 16,0 23-22-16,14 11 19 15,17 6 3-15,-1-6 0 16,5-8-6-16,3-6 3 0,-7-9-1 16,-4-5-1-1,-10-6-16-15,4 0 16 0,3 0 1 16,-10-21 4-16,6-3 0 15,4-5 5-15,-10-3-5 16,-7 6 0-16,0 4 13 16,-7 10-5-16,0 7-8 15,0 5 1-15,10 0-6 16,4 0-5-16,7 0 8 16,10 17-6-16,-11 5 5 15,11-4-5-15,-17-4 2 16,10 1-19-16,-10-9 25 15,0-1-33-15,-4 0 33 16,-3-5-1-16,0 0 0 16,-7 0-9-16,13 0 10 0,5-2 0 15,2-16 2-15,-6 1 3 16,10 0-5-16,-17 0 6 16,7 5 1-16,-8 4-3 15,5 8-4-15,-11 0 0 16,14 0-5-16,-1 0-12 15,18 0 17-15,-3 18-1 16,3-8 4-16,7 2-8 16,-11-6 5-16,11-6 0 15,7 0 0-15,-8 0 7 0,-6 0-7 16,-3-14 0 0,-4-4 11-16,-10-2-8 0,-7 0 6 15,-7 3 4 1,0 0 36-16,0 6-35 0,0 1 11 15,0 8-1-15,0-1-23 16,-7 3 14-16,7 0-15 16,-7 15-18-16,0 33 16 15,0 12 0-15,-10 18 2 16,10-1 0-16,0 0 8 16,7 6-13-16,0-6 5 15,0-9 0-15,0-13-6 16,0-15 12-16,7-14-6 15,-7-19 0-15,0-7 9 16,0 0-9-16,0 0 7 0,0-27 23 16,0-30 23-16,0-20-44 15,-7-18-7-15,0-8-2 16,7-3 11-16,0 0-14 16,0 9 3-16,-17 8 0 15,10 21-3-15,7 19 10 16,0 20-7-16,0 15 0 15,0 9-8-15,24 5 1 16,35 0-12-16,23 0 11 16,14 14-6-16,-16 11-1 15,-12 4 11-15,-16-3 1 16,-21-1-31-16,-17-1 24 16,-14 2-34-16,0-5-19 15,-24 3 13-15,-21-1-67 0,-7 0-63 16,18-6-99-16,17-17-196 15</inkml:trace>
  <inkml:trace contextRef="#ctx0" brushRef="#br0" timeOffset="2446">8176 5607 760 0,'0'0'157'0,"0"0"-31"16,0 0-49-16,0 0-13 0,0 0-54 15,0 0-8-15,251-8 21 16,-155 8-23-16,-6 0 0 16,-25 0-5-16,-20 0-40 15,-28 8-149-15,-17 15-66 16,-17 3-279-16</inkml:trace>
  <inkml:trace contextRef="#ctx0" brushRef="#br0" timeOffset="2580">8362 5810 239 0,'0'0'354'0,"0"0"-248"16,0 0 61-16,0 0-74 0,0 0-69 15,0 0-6-15,206 0-14 16,-110-3-8-16,1-5-151 15,-22-4-466-15</inkml:trace>
  <inkml:trace contextRef="#ctx0" brushRef="#br0" timeOffset="3000">9562 5376 922 0,'0'0'184'16,"0"0"-37"-16,0 0-21 15,0 0-47-15,0 0-44 16,0 0-9-16,-172-118-24 16,137 118-2-16,-2 23 0 15,-1 9 3-15,17 5-9 16,4 6 6-16,17 3 0 15,0-1-8-15,38 1 14 16,20 0-6-16,11-7 0 16,3 2 5-16,-3-7-14 15,3-3 9-15,-13-5 0 16,-15 0-4-16,-13-6 10 16,-10-6-6-16,-11 1 0 0,-10-1-3 15,0-3-10-15,-44 2 13 16,-39-6 0-16,-13-1-4 15,-7-1-7-15,6-5-24 16,15 0-61-16,23 0-59 16,22 0-27-16,30-36-61 15,7-36-494-15</inkml:trace>
  <inkml:trace contextRef="#ctx0" brushRef="#br0" timeOffset="3248">9947 5047 669 0,'0'0'365'0,"0"0"-241"0,0 0-29 15,0 0-12-15,0 0-83 16,0 0 42-16,65 134 25 16,-41-73-41-16,7 1 9 15,-17 2-31-15,13-2-2 16,-2-5 3-16,-5-6 7 15,-10-3-24-15,4-13 5 16,-7-9-130-16,-7-11-73 16,0-13-79-16,0-2-72 15</inkml:trace>
  <inkml:trace contextRef="#ctx0" brushRef="#br0" timeOffset="3393">9954 5496 396 0,'0'0'220'16,"0"0"-60"-16,0 0-8 15,0 0-46-15,0 0-90 16,0 0-14-16,96-17-2 16,-13 17 0-16,-18 0-7 15,4 10-228-15,-25 5-575 16</inkml:trace>
  <inkml:trace contextRef="#ctx0" brushRef="#br0" timeOffset="3585">10813 5615 82 0,'0'0'944'0,"0"0"-754"16,0 0-22-16,0 0-49 16,0 0-72-16,0 0-32 15,-65-85-15-15,65 85-11 16,0 6-82-16,31 25-83 15,-4 1-185-15,11 5-512 16</inkml:trace>
  <inkml:trace contextRef="#ctx0" brushRef="#br0" timeOffset="4063">11288 5424 983 0,'0'0'193'16,"0"0"-27"-16,0 0-38 16,0 0-61-16,0 0-34 15,0 0-33-15,7 11 0 16,-7 55-2-16,10 14 7 16,-10 3-4-16,0 3 6 15,7-12 1-15,-7-11-3 16,7-14-5-16,-7-15 2 15,7-16-6-15,-7-13 4 16,0-5 0-16,0 0 14 16,0 0-10-16,0-23 30 0,0-26-8 15,0-16-15-15,0-9-12 16,0-12 2-16,-14-9-1 16,-10-5 0-16,-4-3 7 15,11 12-7-15,10 11 0 16,7 22 0-16,0 19-11 15,31 13 5-15,41 20-5 16,11 6 7-16,13 3-22 16,0 31 25-16,-20 12-9 15,-17 5-9-15,-15 4 15 16,-23-2-8-16,-21-3 6 16,0-5-6-16,-14-5-49 0,-44-2-9 15,-18-1-139-15,-6-6-128 16,9-5-476-16</inkml:trace>
  <inkml:trace contextRef="#ctx0" brushRef="#br0" timeOffset="4956">12037 5382 36 0,'0'0'797'0,"0"0"-638"15,0 0 6-15,0 0-5 16,0 0-97-16,0 0 5 0,7-58-46 16,-14 58-14-1,-6 32-15-15,-11 14 10 0,17 5-3 16,-7 3 0-16,14 3 9 16,0-6-9-16,0-8 0 15,21-14 0-15,9-13-12 16,22-12 1-16,0-4 11 15,6 0-10-15,-6-20 18 16,-1-14-8-16,-20-5 0 16,-7-5 6-16,-24-2-6 15,0 1 5-15,0 5-5 16,-44-1 8-16,-18 11 3 0,3 6-12 16,1 7 1-1,13 14-5-15,0 3 0 0,14 0-3 16,11 34 8-16,13 12-7 15,7 3 10-15,0-1-10 16,45-5 7-16,27-11-2 16,24-13-14-16,7-9 16 15,11-10 0-15,-18 0 1 16,-24-19 11-16,-3-6-12 16,-24-4 5-16,-18 4 7 15,-3-1 38-15,-24 0-7 16,0 4 2-16,0-1-3 15,-7 9-26-15,-10 4 14 16,17 8-12-16,0 2-18 16,0 0 0-16,0 23-8 0,0 23 8 15,0 23-8 1,0 2 24-16,0 9-18 0,0-3 2 16,0-3 0-16,0-5-4 15,0-13 4-15,17-6 0 16,-3-21-1-16,-14-16 11 15,7-9-13-15,0-4 3 16,-7 0 0-16,0-4 21 16,0-30-20-16,0-14 12 15,7-15-13-15,-7-3 10 16,0-8-11-16,0-9 1 16,0-4 0-16,0 2-4 0,-21 5 5 15,14 17-1-15,0 15 0 16,7 19-1-16,0 15-8 15,0 14 9-15,0 0-37 16,45 0 22-16,14 20-11 16,13 15 21-16,-10 1 3 15,-4 2-19-15,-13-4 16 16,-7 1-2-16,-25-7-5 16,-13-3 8-16,0 1-42 15,-51-3-16-15,-25-6-23 16,-3 0-80-16,3-3-76 15,32-10-62-15,30-4-284 16</inkml:trace>
  <inkml:trace contextRef="#ctx0" brushRef="#br0" timeOffset="5241">13808 4675 882 0,'0'0'229'16,"0"0"-48"-16,0 0-42 15,0 0-33-15,0 0-58 16,0 0-34-16,-141-5 8 16,127 76-18-16,8 14 2 0,6 13 11 15,0 5-13-15,0 2 15 16,6 1-19-16,8-5 3 15,17-10-3-15,-10-14 0 16,17-14-25-16,37-19-75 16,21-26-128-16,21-18-221 15</inkml:trace>
  <inkml:trace contextRef="#ctx0" brushRef="#br0" timeOffset="5520">14403 4761 726 0,'0'0'265'0,"0"0"-76"0,0 0-46 15,0 0-32-15,-45-158-21 16,45 156-50-16,0 2-9 16,0 0-31-16,35 31 4 15,33 18-8-15,15 13 4 16,-11 13 0-16,4 8 7 15,-18 6-2-15,-20-3-5 16,-10 2 0-16,-28-5 9 16,0-6-9-16,-28-5 0 15,-24-9-21-15,1-9-65 16,6-9-177-16,7-8-223 16</inkml:trace>
  <inkml:trace contextRef="#ctx0" brushRef="#br0" timeOffset="5898">15483 4984 628 0,'0'0'270'0,"0"0"-182"16,0 0 28-16,0 0-20 0,0 0-85 16,0 0-9-16,0-5-4 15,0 30-2-15,0-2 4 16,0-3 0-16,10 0 8 16,17-9-5-16,11-5-3 15,-7-6 3-15,4 0 42 16,-11 0 20-16,-17 0 20 15,-7-17-13-15,0 0-51 16,0 0 11-16,-7-1-32 16,-24 10-14-16,-14 8 10 15,0 0-112-15,18 12-65 16,3 22-91-16,17 3-156 0</inkml:trace>
  <inkml:trace contextRef="#ctx0" brushRef="#br0" timeOffset="6075">15789 5570 709 0,'0'0'206'0,"0"0"-49"16,0 0-3-16,0 0-31 16,0 0-41-16,0 0-28 15,-179 159-18-15,69-101-36 16,-11 8 0-16,18 0-221 15,7 3-470-15</inkml:trace>
  <inkml:trace contextRef="#ctx0" brushRef="#br0" timeOffset="-21253">20131 383 423 0,'0'0'395'0,"0"0"-200"16,0 0-23-16,-148-160-32 16,118 135-35-16,16 5-42 15,0 6 12-15,7 10-49 16,-3 4 6-16,10 0-15 0,0 15-10 16,0 46-7-1,0 21 0-15,0 26 1 0,0 12 9 16,0 12 2-16,0 14-12 15,0 9 6-15,0 5 7 16,0 11-10-16,10 12-3 16,4 5 0-16,24 10 10 15,6 8-7-15,-2 0 10 16,2 8 13-16,-13 9-22 16,0 3 29-16,-3 3-19 15,16 3-4-15,1 7 22 16,7 9-28-16,-8-7 7 15,1-4-1-15,0-16-1 16,-7-16 1-16,-11-7-10 16,-3-18 0-16,-10-14-2 0,-7-6 13 15,-7-6-11-15,0 0 0 16,0-2 10-16,-14 0-9 16,-7 0-1-16,11-17 0 15,3-16 0-15,7-20 7 16,0-21-7-16,0-10 0 15,0-10 6-15,0-7-9 16,7-10 3-16,-7-7 0 16,10-9-3-16,-10-5 7 15,0-6-4-15,0-4 0 0,0-2 8 16,0-5-14 0,0-3 6-16,0 0 0 0,0 0-1 15,0 0 9 1,0 0-8-16,0 0 0 0,0 0 5 15,0 0-16-15,7 0 11 16,7-6-8-16,17-5-3 16,14-7-10-16,34-2 15 15,34-5-3-15,18 1-30 16,48-4 36-16,44 2-14 16,35 1-5-16,31 2 20 15,24 8-28-15,-17 7 27 16,-21 8 3-16,-18 0 0 15,-33 6-11-15,-18 16 11 16,-13-2 0-16,-28-2-12 0,-17-7 12 16,-31-5 0-1,-4-6 0-15,-41 0 9 0,-10 0-15 16,-17 0 6-16,-18 0 0 16,-3 0 0-16,-10-3 7 15,-14-3-7-15,0-2 0 16,7-4 12-16,0-2-7 15,0-6-5-15,3 0 0 16,4-8-4-16,0-7 10 16,3-5-6-16,-10-12 0 15,-7-13 8-15,0-15-10 16,0-19 2-16,0-17 0 16,-17-12 3-16,-4-12 3 0,-10-7-6 15,3-2 0-15,4-7 8 16,4-6-14-16,3-6 6 15,3-5 0-15,7-14-4 16,-7-4 11-16,-3-12-7 16,-4-13 0-16,-10-11 9 15,4 1-13-15,3 1 4 16,3 7 0-16,-3 6-5 16,4 1 14-16,2 2-9 15,11 1 0-15,1 1 5 16,-8 13-13-16,7 14 8 15,-10 9 0-15,-4 10-6 16,-10 19 14-16,4 9-8 16,-4 23 0-16,10 6 5 0,4 16-16 15,10 16 11-15,-7 15 0 16,14 17-6-16,0 9 15 16,0 5-9-16,0 6 0 15,0 6 4-15,0 5-17 16,0 9 13-16,0 0-21 15,0 12-2-15,0 36-70 16,0 24 41-16,0 16-70 16,0 15-93-16,0 2-23 15,14 16-191-15</inkml:trace>
  <inkml:trace contextRef="#ctx0" brushRef="#br0" timeOffset="-20346">22287 5828 758 0,'0'0'180'0,"0"0"-27"16,0 0-17-16,0 0-9 15,0 0-36-15,0 0-63 16,-7-83 12-16,-6 83-40 15,-1 16 14-15,-10 25-11 16,-7 10-1-16,10 9-2 16,14 2 0-16,7-1 9 15,0-5-9-15,45-9 0 0,7-19 6 16,20-10-5 0,3-18 5-16,8 0-6 0,-4-26 15 15,4-23-13-15,-15-5 24 16,-26-6 9-16,-12-5-19 15,-30-2 26-15,0 5-38 16,-44 5 3 0,-28 5-7-16,-25 12-5 0,1 11 5 15,14 19-30-15,6 10-49 16,24 0-27-16,1 25-155 16,20 0-114-16</inkml:trace>
  <inkml:trace contextRef="#ctx0" brushRef="#br0" timeOffset="-19905">20960 5021 750 0,'0'0'109'16,"0"0"-14"-16,0 0-16 16,0 0 28-16,0 0-34 15,0 0-40-15,-72-46 22 16,72 43-21-16,0 3-9 16,31-2-17-16,65-4 1 0,72 0 10 15,77-1-2-15,74 0-10 16,29-4 23-16,9-7-28 15,-16 4 7-15,-39 0 13 16,-34 0-10-16,-44 5 21 16,-49 3-27-16,-41 0-2 15,-44 3 18-15,-25 1-20 16,-27-1 6-16,-14 0-8 16,-17-2 15-16,0 1-13 15,-7 4-2-15,0-2 1 16,0 2-5-16,0 0 4 15,0-6-28-15,-24-3-53 16,-35-11-122-16,-37-8-362 16</inkml:trace>
  <inkml:trace contextRef="#ctx0" brushRef="#br0" timeOffset="-19506">21768 4266 125 0,'0'0'563'15,"0"0"-389"-15,0 0-11 16,10-148-15-16,-10 107-34 16,0 1-5-16,-17 6-49 15,10 12 0-15,7 1 1 16,0 16-47-16,0 5 22 16,0 0-26-16,0 0-5 15,0 14-10-15,0 32-4 16,7 16 9-16,17 8 0 15,-3 3 9-15,-4-4-7 16,-3-9-2-16,-7-9-40 16,-7-10-50-16,0-16-155 15,0-16-231-15</inkml:trace>
  <inkml:trace contextRef="#ctx0" brushRef="#br0" timeOffset="29435">11865 1595 552 0,'0'0'262'15,"0"0"-119"-15,0 0 25 16,0 0-50-16,0 0-13 16,0 0-22-16,-6-127-50 15,6 127-3-15,0 0-30 16,0 10-10-16,0 22 7 16,0 17 6-16,0 22-1 15,0 11 8-15,17 13-5 16,-3 11 21-16,-8-3-10 15,1 0-3-15,0 0 3 16,-7-3-10-16,0-11-4 0,7-10-2 16,-7-10 9-16,10-12-10 15,-3-13 1-15,0-10 0 16,0-15-4-16,0-7 4 16,0-9-9-16,-7 0-57 15,0-3-90-15,-7 0-129 16,-31 0-689-16</inkml:trace>
  <inkml:trace contextRef="#ctx0" brushRef="#br1" timeOffset="-40517">364 901 755 0,'0'0'201'0,"0"0"-57"15,0 0-8-15,0 0-16 16,79-174-70-16,-79 148 2 15,0 0 0-15,0 4-19 16,-7 1-5-16,-31 4-26 0,4 6-3 16,-11 8 1-16,1 3-14 15,-1 0 13-15,0 9-3 16,1 24 4-16,13 11-11 16,10 5 1-16,14 10 8 15,7-1-9-15,21 5-13 16,41-6 21-16,3-3-16 15,18-5 9-15,2-4 1 16,-9-2 11-16,-17-9-2 16,-15 2 0-16,-27-15 3 15,-10 0-13-15,-7-4 6 16,0-2-26-16,-51-5 19 16,-25-1 11-16,-13-5 13 15,-1-4-7-15,1 0 6 16,10 0-24-16,17-9-3 0,21-8-36 15,17-4-15-15,24-2-74 16,0 1-60-16,37-11-92 16,36 3-112-16</inkml:trace>
  <inkml:trace contextRef="#ctx0" brushRef="#br1" timeOffset="-39683">615 1042 492 0,'0'0'248'0,"0"0"-81"0,0 0-7 16,0 0-3 0,0 0-67-16,0 0 2 0,7-69-52 15,-7 69-17-15,0 0-14 16,0 0-9-16,-14 0-12 16,0 20-7-16,-10 14 19 15,11 9 20-15,-5 0-20 16,18 0 0-16,0-3-5 15,0-6 7-15,38-5-4 16,-7-12-4-16,-3-12-17 16,-11-5 16-16,4 0 8 15,-4 0-1-15,-4-22 15 16,-6-16-7-16,-7 1-3 0,0-6 13 16,0 3-11-1,-7-2 23-15,-23 5-15 0,2 5-13 16,4 15 2-16,3 4-4 15,4 12-1-15,-3 1-8 16,6 0-28-16,-10 25 37 16,3 13-14-16,14-1 11 15,7-6-16-15,0-2-32 16,28-9 11-16,23-6-7 16,8-9 11-16,3-5 31 15,3 0 4-15,4-2 1 16,-11-21 5-16,1-3 4 15,-15 0-3-15,-6 1 17 16,-17 5-19-16,-4 8 27 0,-10 10-18 16,-7 2-6-1,7 0-7-15,6 0-11 0,12 16 9 16,2 16 1-16,11 5 1 16,-7-3-4-16,-4 3 4 15,4-9 0-15,-3-7-1 16,-4-9 6-16,-17-10-5 15,6-2 0-15,-2 0 4 16,3-7 15-16,-1-25 0 16,11-14 19-16,-10-11 14 15,17-10-41-15,-10-1 13 16,-8-9 7-16,-2-1-11 16,-11-1 22-16,0 2-35 0,0 8 3 15,-31 18 15 1,7 16-18-16,17 18 19 0,-7 14-17 15,14 3-9-15,0 14-1 16,0 43-25-16,0 29 26 16,0 9 1-16,14 2 3 15,3-3-8-15,4-14-5 16,10-5-39-16,-4-18-17 16,4-18-48-16,-10-13-66 15,-4-20-38-15,-17-6-61 16,0 0 6-16,0-26-199 15</inkml:trace>
  <inkml:trace contextRef="#ctx0" brushRef="#br1" timeOffset="-38858">1437 1042 31 0,'0'0'288'0,"0"0"-108"0,0 0-48 15,0 0 15-15,0 0-70 16,0 0-4-16,-206-109-72 16,206 109 6-16,51 14-14 15,39 6 14-15,26-8 8 16,19-10 13-16,12-2 1 15,-19 0 25-15,-18-14-22 16,-21-9 16-16,-37 0 13 16,-21 0-6-16,-25-3 52 15,-6 1-15-15,0-4-53 0,-20 3 16 16,-18 4-45 0,-7 8 2-16,7 4 1 15,1 8-4-15,16 2-9 0,7 0 0 16,-10 30 0-16,17 11 8 15,7 11-8-15,0-1 0 16,38-2-6-16,21-6 13 16,-1-9-11-16,0-14 4 15,4-11-2-15,-10-9-5 16,0 0 7-16,-8-9 0 16,-6-17 4-16,-4-2 4 15,-10-1-3-15,-3-2-5 16,-4 5 3-16,-3 6-7 15,-7 5 6-15,7 13-2 16,-7 2 0-16,10 0-17 0,-3 11 12 16,10 15 5-16,-11-3-23 15,8-1 21 1,-11-7-17-16,4-6 17 0,-7-4 1 16,0-5 2-16,-7 0 0 15,0 0 11-15,0-8-1 16,-14-18 24-16,-17-5-29 15,-7 2 5-15,11 1-3 16,3 8-1-16,3 11 7 16,7 9-14-16,-10 0-20 15,-7 16 19-15,4 28-8 16,-4 16 9-16,17 0-1 16,14-6-24-16,0-5 21 0,21-12-23 15,23-14 12 1,1-11 5-16,-7-12 5 0,7 0 5 15,-1-39 9-15,1-17-4 16,-7-19 10-16,-4-10 8 16,-17-15 8-16,-10-9 3 15,-7-2-15-15,0-3 6 16,-51 10 6-16,6 20-28 16,0 31 30-16,14 24-15 15,25 24-11-15,-1 5 3 16,7 34-10-16,0 35-6 15,0 26-7-15,20 7 26 16,35-2-15-16,24-8 2 16,11-9-16-16,-1-18 7 0,7-10-62 15,-6-13-44-15,6-16-93 16,0-17-200-16</inkml:trace>
  <inkml:trace contextRef="#ctx0" brushRef="#br1" timeOffset="-36953">3579 324 865 0,'0'0'157'0,"0"0"4"15,0 0 9-15,0 0-120 0,0 0-43 16,237-81 1-16,-79 59-1 15,-17-1 3-15,-24 3-4 16,-51 8-6-16,-22 1 26 16,-27 6-15-16,-17 1 18 15,0 2 22-15,0 2-23 16,0 0 13-16,0 0-30 16,0 0-6-16,-30 26-10 15,-8 27 10-15,-14 24 0 16,25 16-5-16,-4 6 9 15,24 10-9-15,7-3 0 16,0-4 0-16,7-7-6 0,24-11 9 16,-11-16-3-1,-13-17 0-15,7-17 9 0,-14-11-14 16,0-15 5-16,0-8 0 16,0 0-8-16,-14 0 6 15,-31-5-1-15,1-18 3 16,9 0-1-16,11 1-5 15,17 2 6-15,7 2-2 16,0 4-9-16,0-3 6 16,31-3-2-16,35-9 7 15,16-2-6-15,14-6 4 16,-16 2 2-16,-12 7 0 16,-23 2 2-16,-17 6 5 15,-11 6 1-15,-4 2 22 16,-13 4-25-16,0 2 28 0,0 3-22 15,0 3-6-15,0 0-5 16,0 6-7-16,0 36 5 16,0 10-8-16,-6 14 20 15,6-9-6-15,0-5-4 16,0-9 0-16,13-15-7 16,11-14 8-16,-10-8-1 15,0-6 0-15,10 0 3 16,4-18 1-16,9-18 1 15,8-10-2-15,-7-2 4 16,0-1-7-16,-11 6 0 16,-13 14 0-16,3 16 9 0,-10 6-9 15,0 7 0-15,7 0-16 16,3 3 15-16,10 23-15 16,11 8 16-16,0 0 0 15,0-2-19-15,-4-6 18 16,4-3-3-16,0-12 4 15,0-6-7-15,-1-5 12 16,8 0-5-16,-17-16 3 16,3-16 2-16,-11-5 5 15,-3-6-9-15,-10-3-1 16,-7 1 21-16,0-1-18 16,-7 6 11-16,-24 9-8 0,1 10 1 15,16 13 7-15,7 5-14 16,7 3-5-16,0 6-2 15,0 34-15-15,0 17 22 16,21 9 0-16,9-3 8 16,8-4-12-16,-3-8 4 15,3-10-3-15,-14-12-9 16,-11-10 1-16,-6-9 9 16,-7-8-2-16,0-2 4 15,0 0-7-15,0 0 7 16,-14 0-7-16,-30 0 6 15,13-8-28-15,-4 2 22 16,18 6-6-16,10 0-15 16,7 0 26-16,0 0-17 0,24-3-4 15,18-2 19-15,13-10 8 16,3-11-3-16,1-8-1 16,-8-7 11-16,-6 2 1 15,-21-2 2-15,-3 5 9 16,-8-2 30-16,-13 4-50 15,0 3 22-15,0 2-4 16,0 9-21-16,-7 7 20 16,1 9-20-16,-1 4 1 15,7 0-11-15,0 0 0 16,0 20 7-16,0 20 0 0,0 6 1 16,0-1-2-16,20-4 4 15,11-4-2-15,-10-3-7 16,10-8-1-16,7-6 1 15,0-9 6-15,-11-2 0 16,4-6-1-16,-4-3 4 16,4 0 0-16,-17 0-5 15,10 0 10-15,-10 0-5 16,0 2 0-16,-4 4 3 16,11 2-15-16,-8 7 11 15,12-3 1-15,-5 2-8 16,11-2 13-16,-10-7-5 15,-4 0 0-15,-3-5 3 16,-7 0-9-16,-1 0 6 16,12 0 0-16,-5 0 13 0,18-16-9 15,14-19 20 1,-11-3 1-16,4-4-23 0,7-6 26 16,-14-7-19-16,-11-5-3 15,-6-3 27-15,-14-5-29 16,0-6 12-16,0-1 2 15,-27 0-13-15,-18 2 14 16,0 4-14-16,-6 8-4 16,13 10 11-16,0 11-1 15,11 17-9-15,3 15-2 16,17 8 10-16,7 0-22 16,-14 8 11-16,7 52-17 15,7 23 7-15,0 23 19 0,0-3-8 16,14-6 0-16,24-5 3 15,-11-12-10-15,18-12 7 16,0-8-10-16,-8-14 1 16,8-15-15-16,-7-7 15 15,-4-13 4-15,-3-8 1 16,0-3-1-16,-3 0 5 16,-4 0 0-16,-11-12 1 15,-6-5 6-15,0-3-7 16,-7 0 0-16,0 0 8 15,0 3-18-15,0 2 10 16,0 6 0 0,0 7-13-16,0 2 7 0,0 0-9 0,0 0-5 15,0 0-20-15,0 0 30 16,0 0-33-16,0 0-28 16,0 0-26-16,0 0-132 15,-20 0-152-15</inkml:trace>
  <inkml:trace contextRef="#ctx0" brushRef="#br1" timeOffset="-36048">6061 466 307 0,'0'0'194'0,"0"0"-149"0,0 0 47 15,0 0 33-15,0 0 10 16,0 0-30-16,25 26-9 16,40-26-20-16,31 0 1 15,11-8-11-15,17-1-27 16,3 0-9-16,-3 1-28 0,-4 0 9 16,-31 4-22-16,-17 4-3 15,-34 0-119-15,-31 0-138 16,-7 0-250-16</inkml:trace>
  <inkml:trace contextRef="#ctx0" brushRef="#br1" timeOffset="-35486">7767 243 569 0,'0'0'249'0,"0"0"-40"16,0 0-9-16,0-171-71 15,0 137-6-15,-7 11-44 16,7 8-29-16,-7 10 0 16,7 5-25-16,0 0-7 15,-24 25-18-15,-10 50-7 16,-18 34 3-16,1 31 7 16,6 3-3-16,21-3 0 15,24-3 11-15,0-9-10 16,69-16-1-16,10-17 0 15,17-24-8-15,7-25-10 16,-7-23-36-16,4-21-2 0,-4-2-45 16,-23-7-61-16,-15-34-160 15,-27-8-299-15</inkml:trace>
  <inkml:trace contextRef="#ctx0" brushRef="#br1" timeOffset="-33399">8908 818 650 0,'0'0'222'0,"0"0"-47"15,0 0-14-15,0 0-31 16,0 0-41-16,0 0-38 15,-44-143-6-15,30 143-38 16,-24 0 1-16,-7 9-16 16,-13 28 4-16,0 16 4 15,-1 2 0-15,14 5-8 16,21-5-1-16,24-9-29 0,0-12-25 16,0-11 36-1,31-14-22-15,14-9 45 0,7 0-3 16,-8-29 14-16,8-17 1 15,6-11 2-15,-6-11-1 16,-14-10 36-16,-7-7-24 16,-18-4 20-16,-6-2-5 15,-7-1-21-15,0 20 18 16,0 21-24-16,-7 22 4 16,-6 24 3-16,13 5-16 15,-18 14-15-15,-2 52-10 16,3 28 25-16,3 17 4 15,14 4-4-15,0-9-10 0,45-18 8 16,-1-16-54 0,8-14 2-16,6-22 12 0,-13-16-21 15,17-14 31-15,-11-6 10 16,1-8 22-16,-7-28 2 16,-18-6 2-16,4-4-4 15,-24-5 10-15,-7 5 1 16,0 0 36-16,-14 9-14 15,-17 11-11-15,-6 12 0 16,9 12-18-16,-3 2-8 16,0 2 2-16,11 36-1 15,-1 1-9-15,11 4-4 0,10 0-18 16,0-8 2 0,0-7-24-16,31-5-5 0,-11-6-7 15,4-8-19-15,-3-9 53 16,10 0 16-16,-7 0 18 15,-4-18 0-15,-6-2 8 16,3 1-5-16,-3-1 26 16,-7 6 6-16,0 2 8 15,-7 3-28-15,0 9-1 16,7 0-14-16,10 0-9 16,-3 2 9-16,6 13-7 15,-2-1 14-15,9-5-10 16,11-3 4-16,13-6-1 15,1 0 12-15,10-18-11 16,-4-18 6-16,-13-13 12 0,0-3 35 16,-25-7 18-16,-13-2-3 15,-7-1-5-15,0 5-11 16,-7 2-20-16,-20 12 15 16,-4 15-9-16,17 10-33 15,4 16 18-15,3 2-24 16,7 6-20-16,-7 45 11 15,0 20-2-15,7 20 8 16,0-7 3-16,0-10-55 16,0-14-6-16,14-19-49 15,17-14-44-15,-10-15 9 16,3-12-33-16,-11 0-9 16,-6-8-3-16,-7-21 27 0,0 0 110 15,0 1 53-15,-34-1 56 16,-11 4 45-16,-6-1-40 15,6 4 52-15,14 12 15 16,24 2-10-16,7 5-17 16,0 3-35-16,0 0-66 15,52 0 1-15,44 0 6 16,21 0 28-16,3 0-17 16,-10 0-17-16,-20 0 18 15,-22-3-12-15,-26-2 10 16,-11-1 35-16,-18 2-33 15,5 2 14-15,-18-2-11 16,0 2 6-16,0-1 31 16,0 0-12-16,0-5-5 0,-31 2-25 15,-7-3-10-15,10 7-13 16,-10 2 6-16,14 0-8 16,4 20 5-16,6 11 3 15,14 1-6-15,0-7 0 16,0-2-29-16,14-6 14 15,17-8 5-15,-4-9-15 16,-3 0 30-16,-3 0-1 16,10 0 2-16,-17-9 6 15,-1-5 2-15,-2 6-5 16,-4 2 12-16,-7 3-14 16,6 3 13-16,1 0-14 0,7 0-3 15,10 3-8-15,-3 11 12 16,-4 0-6-16,10-2-6 15,11-7-66-15,14-5-28 16,13 0-94-16,4-19-142 16</inkml:trace>
  <inkml:trace contextRef="#ctx0" brushRef="#br1" timeOffset="-33176">10762 18 642 0,'0'0'168'15,"0"0"15"-15,0 0 12 16,0 0-54-16,0 0-58 0,0 0-83 16,-14-49 21-16,86 120-21 15,11 15 38-15,-1 3-18 16,-16 0 9-16,-5-4-25 16,-26 1-2-16,-18-3-4 15,-17 0-44-15,-76 0-192 16,-34 0-583-16</inkml:trace>
  <inkml:trace contextRef="#ctx0" brushRef="#br1" timeOffset="-30354">1193 1951 538 0,'0'0'272'0,"0"0"-110"15,0 0-16-15,0 0-39 16,0 0-47-16,0 0 14 0,-7-146-74 16,-45 146-6-16,1 0 4 15,-8 8-9-15,4 15 11 16,14 10 0-16,-4 2 3 15,7 9-3-15,-6 10 0 16,13 9-13-16,17 3 8 16,0-1-24-16,14-3-5 15,0-12 2-15,14-8-15 16,24-4 18-16,0-13-21 16,-4-7 43-16,-10-5-3 15,-3-1 2-15,-21 0 8 16,0 2 0-16,0 6-41 15,0 6 36-15,0-1 0 16,-7 1 5-16,-14-5 3 16,-3-10-2-16,-3 0-1 0,-11-2 3 15,7-6 0-15,-7 3-6 16,17-6-10-16,8 2-3 16,2 2 12-16,11-2 6 15,0 1-2-15,0 3 0 16,0 2-19-16,24 4 18 15,4 5-2-15,3 7 6 16,0 3 9-16,-10 14 13 16,9 4 4-16,-9 7 34 15,-4-1-41-15,-10 0 3 0,-7 1-16 16,0-3-4 0,0-1 8-16,0-8-8 0,0-8-3 15,7-10-2-15,7-7 10 16,-7-7-6-16,17-5 0 15,20-3 9-15,8 0 67 16,20 0-15-16,-3 0-24 16,-11-17-25-16,-6 0-10 15,-21 3-9-15,-10 2 3 16,-15 9-182-16,-6 3-222 16</inkml:trace>
  <inkml:trace contextRef="#ctx0" brushRef="#br0" timeOffset="20893">2750 2557 718 0,'0'0'166'0,"0"0"15"16,0 0-20-16,0 0-52 15,0 0-5-15,0 0-53 16,0 0-2-16,0-32-11 16,0 32-37-16,0 0 24 15,0 0-25-15,0 0 0 16,0 0-7-16,0 20 4 15,0 6 3-15,0 0 0 16,0-7 7-16,21 1-10 16,-4-5 3-16,4-6 0 15,10-7-5-15,-4-2 5 16,4 0-1-16,14-5-4 16,-7-26 10-16,-4-10-1 0,-10-1-4 15,-3-11 0-15,-4 0 5 16,-10-13 5-16,0 0-7 15,-7 6 10 1,0 9-11-16,0 13 20 0,0 15-9 16,0 15-9-16,0 5 26 15,0 3-27-15,0 0 7 16,-7 0-10-16,7 0-7 16,0 0 0-16,0 46-12 15,0 31 19-15,0 20-5 16,0 21 10-16,0 7-5 15,0 13 0-15,0 7 4 0,0 1-5 16,7-3 1 0,6-11 0-16,-6-21-11 0,17-25 4 15,-3-26-1-15,3-29-4 16,-3-16-17-16,3-10 27 16,-4-5-7-16,11 0 9 15,0-22 3-15,-3-25 7 16,-4-15-10-16,-10-16 0 15,-7-7 11-15,-7-1-12 16,-7 8 1-16,-52 16 0 16,-23 13-7-16,6 10-2 15,-10 10-46-15,10 9-75 16,11-4-166-16,3-1-278 0</inkml:trace>
  <inkml:trace contextRef="#ctx0" brushRef="#br0" timeOffset="21319">2565 2019 709 0,'0'0'198'0,"0"0"-72"16,0 0-2-16,0 0-19 0,0 0-96 16,0 0-9-16,0-17-6 15,0 45-2-15,0 7 3 16,0-1 5-16,7-8 0 16,6-12 1-16,4-5 6 15,4-6-7-15,-4-3 3 16,4 0 2-16,0 0 22 15,3-18 21-15,-11-4 25 16,-6-6-11-16,-7-1-22 16,0 3 2-16,0 6-15 15,-7 3-25-15,-30 8 1 16,-5 6-3-16,-2 3-13 16,-11 0 0-16,20 17-98 0,4 29-67 15,17 5-115-15,14 10-263 16</inkml:trace>
  <inkml:trace contextRef="#ctx0" brushRef="#br0" timeOffset="21966">4078 1720 717 0,'0'0'182'16,"0"0"-5"-16,0 0-39 15,0 0-25-15,0 0-16 16,0 0-47-16,-52-127-3 16,42 127-36-16,10 0-2 15,-21 31-18-15,7 39-5 16,-10 18 14-16,4 15 6 0,13 5 8 15,7 12-14 1,0 12 0-16,0-1 2 16,34 1-1-16,11-12-1 0,-1-12 0 15,8-16-1-15,-7-18 4 16,-1-16-3-16,-6-19 0 16,-7-10 0-16,-3-9-5 15,-4-8-40-15,3-10-24 16,-3-2-33-16,-3 0-66 15,3 0-41-15,-10-22-56 16,0-4-330-16</inkml:trace>
  <inkml:trace contextRef="#ctx0" brushRef="#br0" timeOffset="22461">5353 2188 299 0,'0'0'26'16,"0"0"-26"-16,0 0-55 15,0 0-116-15</inkml:trace>
  <inkml:trace contextRef="#ctx0" brushRef="#br0" timeOffset="23165">5054 2373 398 0,'0'0'232'0,"0"0"-79"16,0 0-27-16,0 0-4 16,0 0-18-16,0-145-29 15,0 125-7-15,-21 2-28 16,8 8 15-16,-11 0-22 16,3 8-31-16,-3 2 8 15,-7 0-10-15,3 0-11 0,4 0 4 16,-3 20 7-1,3 6 0-15,10 8-3 0,14 6 4 16,0 2-5 0,0 7 4-16,31 0-11 15,21-9 5-15,-8 0-16 0,8-3 7 16,-1-3 13-16,-13-2 2 16,7-1-8-16,-24 1 8 15,-8 2 0-15,-6-8-12 16,-7 0 9-16,0-4 3 15,-7-2-4-15,-27-2 7 16,-21-5-3-16,-4-1 0 16,1-8 2-16,-7-4 2 15,3 0-4-15,10 0-53 16,14-6-28-16,18-17-10 0,20-8-22 16,0-18-120-16,65-23-323 15</inkml:trace>
  <inkml:trace contextRef="#ctx0" brushRef="#br0" timeOffset="23629">5425 1953 553 0,'0'0'250'16,"0"0"-89"-16,0 0-22 15,0 0-21-15,0 0-83 16,0 0-33-16,0 12-2 0,7 39 0 15,10 18 4-15,-10 11-4 16,14 8 6-16,-14 4-1 16,0 2 1-16,-7-2-4 15,0-15-2-15,0-20 10 16,0-17-22-16,0-22 3 16,0-13-87-16,0-5-2 15,0 0 11-15,0-5 72 16,-14-24-56-16,-14-3 49 15,-3 1 21-15,-13 0 1 16,-1-1 0-16,-6 3 2 16,13 9 6-16,0 3 13 15,17 5 17-15,-3 7-24 16,24 2 28-16,0 3-12 16,0 0-24-16,0 0-6 0,17-2-6 15,35-2 6 1,13-1 24-16,11-4-23 0,6 1 14 15,-9 2-15-15,-8 6-4 16,-20 0-3-16,-1 0-130 16,-26 12-60-16,-18 10-291 15</inkml:trace>
  <inkml:trace contextRef="#ctx0" brushRef="#br0" timeOffset="23958">5869 2622 665 0,'0'0'196'0,"0"0"-64"16,0 0-6-16,0 0-9 16,0 0-88-16,0 0 8 15,-34-43-30-15,34 43-7 16,0 0 0-16,0 9-13 15,0 14 11-15,0 0-9 16,0-6 8-16,0-6-2 16,0-5 5-16,6-3-18 15,1-3 15-15,0 0-7 16,0 0 10-16,0 0 16 0,3-17-15 16,-10-1 9-1,0 1-10-15,0 3-30 0,0 2-33 16,-17 10-123-16,10 2-80 15,7 0-325-15</inkml:trace>
  <inkml:trace contextRef="#ctx0" brushRef="#br0" timeOffset="24485">6292 2393 582 0,'0'0'282'0,"0"0"-169"0,0 0 28 16,0 0-6-16,0 0-68 16,0 0-31-16,-7-53-36 15,7 58-26-15,0 29 16 16,0 13 10-16,0 1 0 16,0 0 0-16,0-2 9 15,14-3-11-15,17-6 2 16,0-8 0-16,-4-12-10 15,11-8-8-15,0-9 18 16,0 0-1-16,6-18 2 16,1-25 20-16,-4-2-15 15,-10-7 5-15,-17-3 31 16,-4 4-13-16,-10 3-12 16,0 7 11-16,0 11-24 0,-17 9 21 15,10 10-25-15,0 11 3 16,0 0-9-16,7 0-5 15,0 0-5-15,0 13-1 16,0 20 1-16,14 6 11 16,24 1-10-16,7 1-7 15,-1-10 20-15,-6-2-9 16,-10-4 11-16,3-5-1 16,-18 0 3-16,12-6-6 15,-25-2 4-15,0-3-6 16,0-4 3-16,0 4-18 15,-31-1 15-15,-35 2-9 0,-16-5-103 16,-8-2-60-16,-13-3-73 16,14 0-305-16</inkml:trace>
  <inkml:trace contextRef="#ctx0" brushRef="#br0" timeOffset="24824">6196 1979 492 0,'0'0'205'15,"0"0"-73"-15,0 0-21 16,0 0-56-16,0 0-55 0,0 0-5 16,0 26-6-1,0 8 11-15,17-5 2 0,3-9 6 16,11-7-8-16,-3-9 18 15,10-4-4-15,-7 0 58 16,-4-4 12-16,-10-21-1 16,-3-3 1-16,-14-1-35 15,0 1-5-15,0-1-24 16,-31 7-9-16,-20-2-22 16,-1 16 9-16,7 8-31 15,1 0-39-15,23 32-112 16,14 15-39-16,7 16-213 0</inkml:trace>
  <inkml:trace contextRef="#ctx0" brushRef="#br0" timeOffset="25138">7382 2079 868 0,'0'0'166'0,"0"0"-5"16,0 0-51-16,0 0-7 15,0 0-43-15,0 0-60 16,-96-114 0-16,96 142-16 16,0 27 16-16,-7 19-11 0,-14 8 16 15,11 2-5-15,10-4 0 16,0-6 12-16,0-16-17 15,17-13 5-15,17-13-5 16,4-16-12-16,0-4-52 16,-7-12-14-16,3 0-27 15,4-12-14-15,0-30-20 16,-7-15-177-16</inkml:trace>
  <inkml:trace contextRef="#ctx0" brushRef="#br0" timeOffset="26422">7169 1993 358 0,'0'0'127'16,"0"0"2"-16,0 0-6 16,0 0-30-16,0 0-46 15,-18-152-6-15,70 144-37 16,31 8-2-16,-1 0-1 16,7 12 0-16,1 22-1 15,-25 6 0-15,-13 6-26 16,-28-3-13-16,-24-1-36 15,0 4-17-15,-55 0-48 16,-24 0-49-16,-4-1 80 16,8-5 76-16,16-8 33 15,38-12 0-15,15-5 2 16,6-8 5-16,13-4 40 0,39-3 7 16,6 0 39-16,11 0-17 15,3-5-27-15,-3-15 22 16,-10-4 3-16,-22 5-7 15,-9 2 29-15,-4 3-35 16,-17 8 13-16,-7 0-3 16,0 3-19-16,0 3 20 15,0 0-34-15,0 0-33 16,0 0-5-16,7 9-33 16,0 17 33-16,-1 8-1 15,5 3 13-15,3 0-13 16,-8-3 1-16,-6-3 0 15,14-7-2-15,-7-7 7 16,10-8-5-16,-17-3 0 0,21-6-7 16,-14 0 7-16,17 0 0 15,3-24 1-15,-9-1 5 16,-5 2 2-16,-6 3-8 16,0 3 9-16,3 8-7 15,-10 6 13-15,0 3-15 16,0 0 0-16,7 0-6 15,7 0-12-15,0 0 8 16,10 18 10-16,-4-4-20 16,-2 1 19-16,2-2-13 15,-13-4 13-15,10-3-9 0,-10-4 10 16,0-2 0 0,0 0 0-16,-7 0 5 0,7 0 5 15,7 0-6-15,3-8-3 16,3-12 5-16,4-3 4 15,-10 3-9-15,-7 3 15 16,0 3-10-16,-7 5 29 16,0 6-21-16,0 1-2 15,0 2 2-15,7 0-14 16,-7 0-1-16,10 0-6 16,-3 0-22-16,7 14 26 15,0 3 3-15,3 3-19 16,-4-3 18-16,-6 1-23 15,11-7 18-15,-12-4-10 16,1-3-11-16,0-4 27 0,7 0-2 16,3 0 2-16,4 0 10 15,10-9-5-15,-11-8 4 16,4-2 15-16,-10 4-5 16,-7 0 29-16,-7 4-17 15,0 8-5-15,0 0 28 16,0 3-47-16,0 0 11 15,0 0-18-15,0 0-18 16,0 35 1-16,0 16 17 16,0 9 0-16,14 6-1 15,-14 2 3-15,10-1-2 16,-10-4 0-16,7-4 12 0,-7-7-16 16,0-9 4-16,0-12 0 15,0-14-9-15,0-6 19 16,7-11-10-16,-7 0 8 15,0 0-7-15,0 0 44 16,0-11 23-16,7-29-26 16,0-11-34-16,-7-11 1 15,0-10-9-15,0-11 0 16,0-6 6-16,0 0-11 16,0 7 5-16,-14 7 0 15,7 17-2-15,7 19 6 16,0 15-4-16,0 16 0 15,0 8-31-15,14 0 13 16,17 0-29-16,3 8 2 0,4 24 12 16,0 8 3-16,-18 6 12 15,-20-3-14-15,0 0-2 16,0-3 6-16,-51-3-77 16,-15-3-68-16,8-14-72 15,-4-6-283-15</inkml:trace>
  <inkml:trace contextRef="#ctx0" brushRef="#br0" timeOffset="27344">8953 1825 706 0,'0'0'188'0,"0"0"-27"16,0 0-18-16,0 0-20 15,0 0-49-15,0 0-40 16,0-77-34-16,0 114-7 16,0 23 6-16,0 23-4 15,0 5 10-15,0 4-4 16,0-6-1-16,0-9 0 16,17-14-5-16,-10-15-48 15,0-19-52-15,7-18-14 16,-14-7-20-16,7-4 53 15,-7 0 46-15,0-29 28 0,0-6 3 16,0-5 15-16,-28 0-6 16,-3 0 8-16,-7 0 4 15,11 8 30-15,3 13-17 16,17 7 5-16,7 6 18 16,0 6-20-16,0 0-13 15,0 0-15-15,0 3-14 16,31 15 12-16,3 2 2 15,4-9 0-15,-7-2 3 16,7-7 4-16,-4-2-1 16,-3 0 2-16,0 0-6 15,-10 0 35-15,-7 0 8 16,-14 0-11-16,10-2 5 0,-10-2-14 16,0 4 7-16,0 0-20 15,0 0-3-15,0 0-18 16,7 0-2-16,7 0-11 15,6 12 9-15,4 2 2 16,-3-5 10 0,3 2 0-16,7-5-16 0,-11 0 13 15,11-6-2-15,-3 0 6 16,-11 0 8-16,-3 0-6 16,0-18 15-16,-14 2 29 15,0-8-18-15,0 4 38 16,0 1-29-16,0 1-18 0,0 7 30 15,-7 8-40-15,7 3 19 16,0 0-28-16,-7 0 2 16,-24 14-9-16,3 33 3 15,-16 21 4-15,6 14 0 16,7 16 10-16,17 2-10 16,0 6 0-16,14-4 3 15,0-1-11-15,0-7 8 16,0-5 0-16,0-12-2 15,0-14 13-15,0-15-13 16,0-10 2-16,0-13 0 16,0-11-8-16,-30-5 8 15,-8-9 0-15,-14 0 16 16,-13 0-9-16,-4-17-2 16,4-9-5-16,6 1 8 0,15-7-4 15,-1-8-4-15,31-6-2 16,14-11-2-16,7-12-72 15,51-5-23-15,25-9-99 16,-11 1-199-16</inkml:trace>
  <inkml:trace contextRef="#ctx0" brushRef="#br0" timeOffset="27666">9716 1536 741 0,'0'0'176'16,"0"0"-25"-16,0 0-20 15,0 0-49-15,0 0-9 16,0 0-70-16,-20-34-3 15,3 102-13-15,3 29 13 16,7 27 17-16,7 4-15 16,0 1-2-16,31-1 4 15,21-8 4-15,13-11-4 16,4-20-4-16,-4-18-9 16,0-25-48-16,-3-21-196 15,4-21-141-15</inkml:trace>
  <inkml:trace contextRef="#ctx0" brushRef="#br0" timeOffset="27944">10222 1567 535 0,'0'0'175'0,"0"0"-33"16,0 0 11-16,0 0-64 15,0 0-25-15,0 0-22 0,0-97-42 16,51 134 0-16,8 29 9 16,-1 23-8-16,11 11 18 15,-17 7-12-15,-1-5-4 16,-13-5 21-16,-10-6-22 16,-18-5 1-16,-10-9 0 15,0-8 4-15,-38-4-14 16,-20-7-54-16,-11-9-286 15</inkml:trace>
  <inkml:trace contextRef="#ctx0" brushRef="#br0" timeOffset="29077">11370 1541 486 0,'0'0'261'15,"0"0"-87"-15,0 0-33 16,-37-151 3-16,23 125-24 16,14 11-48-16,-7 8 7 15,7 3-41-15,0 4-8 0,0 0-30 16,0 41-13-1,0 28 13-15,14 30 4 0,6 16-2 16,11 2 10-16,-7 8-9 16,-10-1 3-1,0-1-5-15,-14-7 10 0,0-12-8 16,0-15-3-16,0-21 0 16,0-17-7-16,0-16 7 15,0-13-53-15,0-10-53 16,0-6-111-16,-7-6-69 15,7 0-136-15</inkml:trace>
  <inkml:trace contextRef="#ctx0" brushRef="#br0" timeOffset="31746">12801 2216 558 0,'0'0'255'0,"0"0"-119"0,0 0 20 15,0 0-30-15,-38-161-18 16,10 134-52-16,-3 7-22 15,0 3 19-15,11 8-33 16,13 9-6-16,-17 0-6 16,3 0-8-16,-3 23 0 15,-10 16-7-15,3 16 10 16,17 11-6-16,14-1 3 16,0-2-7-16,7-11 0 15,45-15-15-15,-1-11 3 16,8-17 14-16,-8-9-3 15,1 0 6-15,-1-29 2 0,-13-25 0 16,0-13 10-16,-7-10-1 16,-17-14-5-16,-7-3 23 15,-7-9-15-15,0-3 20 16,0 1-23-16,0 13-7 16,0 26 20-16,0 26-22 15,0 25 20-15,-7 10-7 16,7 5-6-16,0 0-14 15,0 48-8-15,0 33 13 16,0 24-8-16,0 10 13 16,0-4-3-16,44-5 0 15,8-9 9-15,13-11-19 0,4-15 10 16,-4-19-31 0,4-18 25-16,-10-16-27 0,-8-18 21 15,1 0 10-15,-8-15 4 16,-6-25-3-16,-10-6 1 15,-4-11 0-15,-24 3 4 16,0-4 8-16,0 4-12 16,-24 15 12-16,-4 10-7 15,-10 8 14-15,7 16-19 16,4 5 0-16,-4 3-9 16,10 31-1-16,-3 12 10 15,17 3 0-15,7-1 7 16,0 3-15-16,0-10 8 0,31-7-28 15,14-14 22 1,-17-5-40-16,3-13 33 0,-11-2 13 16,-3 0-1-16,-3 0 0 15,-7-21 1-15,0-1 0 16,-7 5 20-16,0 3-18 16,0 8 14-16,0 3-1 15,0 3-7-15,0 0-16 16,17 9 1-16,4 14 7 15,10 5-13-15,-4-2 14 16,11-6-2-16,0-6-1 16,-11-8-17-16,4-6 17 0,7 0 2 15,0-23 0-15,-11-20 0 16,4-8 10-16,-3-9-10 16,-4-6 22-16,-17-2-12 15,0-4 37-15,-7 0-32 16,0 3-2-16,0 10 16 15,-14 15-28-15,0 22 17 16,4 11-7-16,10 11-1 16,0 0-20-16,0 28 1 15,0 32 2-15,0 23 0 16,0 3 7-16,0-4 0 16,0-1 0-16,0-16-45 15,10-13-21-15,11-12-38 16,-7-17-76-16,-4-14-22 15,-10-9-7-15,0 0 88 0,0-13 16 16,0-15 46-16,0-3 21 16,-17 3 13-16,-21-1 12 15,3 3 13-15,-9 9 37 16,-1-3 62-16,7 9-29 16,18 1-1-16,9 8 13 15,11-1-3-15,0 3-51 16,11-3-25-16,40 3 6 15,15-2 9-15,16-1 28 16,14 0-25-16,1 3 10 16,-1 0-22-16,-14 0-8 15,-23 0 9-15,-8 0-6 0,-20 0-4 16,-3 0 9 0,-21 0-9-16,0 0 34 0,-7 0-2 15,0 0 9-15,0 0 39 16,0 0 1-16,0 0 8 15,-21-2-52-15,-17-11-27 16,11 5 0-16,-4 8-10 16,7 0 2-16,3 0-7 15,0 0 2-15,-3 26 3 16,4 3 0-16,3 8 5 16,17-3-11-16,0-3 6 15,0-5-12-15,17-9 9 16,17-6-22-16,4-5 11 0,0-6 9 15,-18 0-3 1,4 0 7-16,-3 0 1 0,-11-14 0 16,-3-9 4-16,-7 3 6 15,0 0 5-15,0 6 18 16,0 6-29-16,0 4 22 16,0 2-15-16,0 2-8 15,0 0-3-15,0 0-12 16,0 25 12-16,0 9-9 15,0 0 22-15,0 0-19 16,28-5 6-16,3 0-28 16,7-6-68-16,6-14-156 0,15-9-149 15</inkml:trace>
  <inkml:trace contextRef="#ctx0" brushRef="#br0" timeOffset="32097">14795 1879 594 0,'0'0'201'16,"0"0"-66"-16,0 0 32 15,0 0-30-15,0 0-61 16,0 0 3-16,-65-103-48 16,65 103-24-16,0 0-7 15,0 0-6-15,13 23 6 0,25 0-5 16,-3 6 14-1,16-1-5-15,18-3-4 0,13 1 0 16,4 2 5-16,4-2-3 16,-15 1-2-16,-9-1 0 15,-15-4 6-15,-20-2-13 16,-10-6 7-16,-11 1 0 16,-10-4 0-16,0 1-4 15,0-1 4-15,-31 3 1 16,-27 4 8-16,-18 4-18 15,4 1-7-15,10 6-113 16,17-1-80-16,18-3-187 16</inkml:trace>
  <inkml:trace contextRef="#ctx0" brushRef="#br0" timeOffset="32555">15744 1785 729 0,'0'0'209'0,"0"0"-96"15,0 0 12-15,0 0-35 16,0 0-10-16,0 0-61 0,-7-47-7 15,0 47-9 1,-17 0-3-16,-7 10 0 0,-3 15 0 16,-11 7 5-16,14 2-14 15,17 0 9-15,14 1 0 16,0-3-4-16,0-1 9 16,52-3-5-16,13-2 0 15,4-1 6-15,-10-2-5 16,-8-3-1-16,-6 0 0 15,-14-2-3-15,-11 2 14 16,-13-3-11-16,0 0 0 16,-7 0-3-16,0-3-8 0,-7-2 14 15,-31-4-3 1,-13-2 2-16,-8-6-2 0,1 0-44 16,6 0-63-16,15 0-96 15,6-12-64-15,31-14-238 16</inkml:trace>
  <inkml:trace contextRef="#ctx0" brushRef="#br0" timeOffset="32820">15974 1531 100 0,'0'0'705'15,"0"0"-512"-15,0 0-19 16,0 0-43-16,0 0-57 15,0 0-74-15,0 2 1 0,0 60-2 16,0 14 3-16,0 7 12 16,7-4-10-16,14-4-4 15,-14-10 0-15,17-10 6 16,-4-13-13-16,-2-16-25 16,2-9-141-16,4-17-9 15,-10 0-30-15,-14 0-37 16,0-12-69-16</inkml:trace>
  <inkml:trace contextRef="#ctx0" brushRef="#br0" timeOffset="32957">15974 1971 98 0,'0'0'293'0,"0"0"-128"15,0 0-3-15,0 0-38 0,0 0-6 16,0 0-39 0,-68-75-48-16,112 73 2 0,8 2-33 15,17 0 13-15,3 0-10 16,3 0-3-16,-16 16-22 15,-8 2-257-15</inkml:trace>
  <inkml:trace contextRef="#ctx0" brushRef="#br0" timeOffset="33216">16610 2119 288 0,'0'0'622'0,"0"0"-481"0,0 0-10 15,0 0-10-15,0 0-44 16,0 0-36-16,-82-75-7 16,82 75-34-16,0 0-8 15,0 10 3-15,7 9-2 16,17 7-2-16,-10-3-33 15,17 3-99-15,-1-6-88 16,-2 0-238-16</inkml:trace>
  <inkml:trace contextRef="#ctx0" brushRef="#br0" timeOffset="34634">17009 1919 629 0,'0'0'325'0,"0"0"-150"16,0 0-25-16,0 0-26 15,0 0-61-15,0 0-41 16,-34-37-12-16,34 83 2 16,0 17-7-16,0 11 21 15,0 12-21-15,14-1 21 16,-7 8-24-16,6-11 5 15,-13-11-3-15,11-14-3 0,-11-19-1 16,0-15 3-16,6-12 4 16,-6-11-7-16,0 0 6 15,0 0-3-15,0-29 31 16,0-22-24-16,0-20-4 16,0-7-4-16,0-11 7 15,-17 0-5-15,-3 2-4 16,6 0 1-16,14 5-6 15,0 10 5-15,0 15 0 16,0 20-3-16,7 17-8 16,20 17 10-16,11 3-25 15,7 0-11-15,-1 17 30 0,1 14-18 16,-7 7 12-16,-10 2 1 16,-4 3-33-16,-18-6 27 15,-6-3-25-15,0-3-39 16,0-7 34-16,-20-5-51 15,-11-4-8-15,24-7 10 16,0-3-22-16,7-5 37 16,0 0 69-16,28 0 13 15,34-8 1-15,3-20 5 16,24-7 23-16,-6-4 13 16,-25-7-8-16,1 3 26 15,-28-3 7-15,-11 1 9 16,-13 2 11-16,-7 5-23 0,0 7 5 15,0 5 0-15,-20 9-50 16,-11 2 12-16,3 7-27 16,4 8 1-16,10 0-10 15,-3 17 0-15,10 29 5 16,0 8-1-16,0 3 8 16,7 5-9-16,0-9 2 15,14-4 0-15,24-15-9 16,7-9-22-16,-1-13-11 15,1-10 10-15,-7-2 14 16,-4 0 18-16,-3-7 0 16,-7-14 2-16,-3-8 6 0,-14-2-3 15,0-9 12 1,-7-3 26-16,0-3-32 0,0 7 18 16,-7 7-3-16,-14 9-21 15,4 12 29-15,10 11-34 16,0 0 9-16,7 0-9 15,-7 22-15-15,0 22 14 16,1 9 1-16,6-4 0 16,0 1-4-16,0-8 4 15,27-8-1-15,11-6-5 16,7-13-34-16,6-9 24 16,1-6-4-16,-8 0 20 0,15-15 2 15,-14-16 3 1,-8-11-2-16,-16-7 11 15,-11-9 14-15,-10-10 21 0,0-6-25 16,-10-9-2-16,-24-1 16 16,-4 16-22-16,0 17 7 15,11 16 5-15,9 18-19 16,11 6 16-16,7 11-25 16,-6 0 3-16,6 0-8 15,0 41-13-15,0 32 18 16,0 18-9-16,6 10 21 15,1-10-14-15,0-2 2 16,-7-9 0-16,11-14-3 16,-11-9 6-16,0-17-3 15,6-15 0-15,-6-10-17 0,7-9 14 16,-7-6-10-16,7 0 13 16,-7 0-2-16,14-12 5 15,3-17-3-15,-3-8 0 16,17-2-2-16,-11-2-8 15,-6 1 10-15,10 6-7 16,-3 6 0-16,-4 7-15 16,-3 13 4-16,-7 8 2 15,6 0-54-15,5 17-10 16,2 17 22-16,-6 3 1 16,-4 3 33-16,-10-5-18 15,0-4 38-15,0-11 1 16,0-6 5-16,0-6-2 15,0-8 0-15,0 0 0 16,0 0-6-16,0 4 9 0,0-1-3 16,28 0 2-16,17-3-2 15,13 0-96-15,11 0-311 16</inkml:trace>
  <inkml:trace contextRef="#ctx0" brushRef="#br0" timeOffset="35203">18849 1221 810 0,'0'0'142'0,"0"0"8"16,0 0-41-16,0 0-13 15,0 0-61-15,0 0-28 16,0-49-7-16,0 49-14 16,0 6 14-16,0 12-2 15,0-4 12-15,0-3-11 16,0-5 1-16,0 1 0 0,0-7-3 15,0 0 8-15,0 0-5 16,0 0 4-16,0 0 0 16,0 0 9-16,0 0-5 15,0 0 21-15,0 0 28 16,0 0-34-16,0 0 9 16,0 0-17-16,0-4-6 15,0 1 0-15,0 3-9 16,-7 0 1-16,7 0-6 15,-7 0-4-15,7 34 6 16,-7 18-4-16,-3 22 14 16,10 15-9-16,0 5 2 15,0 7 0-15,0-13-5 0,0-8 9 16,24-15-4-16,14-11 0 16,-4-7-9-16,21-13-11 15,-3-11-58-15,-1-9-59 16,-13-11-47-16,-10-3-73 15,-22 0-293-15</inkml:trace>
  <inkml:trace contextRef="#ctx0" brushRef="#br0" timeOffset="35487">19131 1224 603 0,'0'0'126'0,"0"0"48"0,0 0-43 16,0 0-68-16,0 0-38 15,0 0-16-15,13 31-4 16,18 16 22-16,0 10-15 16,4 11 22-16,9 12-23 15,-13 3-9-15,0 0 11 16,-17-8-10-16,-7-12-3 15,-7-12 0-15,0-5-6 16,-14-12-45-16,-30-9-180 16,-18-8-312-16</inkml:trace>
  <inkml:trace contextRef="#ctx0" brushRef="#br0" timeOffset="35855">19182 675 731 0,'0'0'167'15,"0"0"6"-15,0 0-19 16,0 0-63-16,0 0-53 16,0 0-38-16,66 12 0 15,-11 45 21-15,17 23 2 16,-3 12 26-16,-11 10-23 16,-6 13-5-16,-15 7 10 15,-16 13-25-15,-14 6 10 16,-7-10-12-16,0-5 5 15,-52-18-6-15,-13-11-3 16,-17-5-43-16,-8-15-129 16,-6-9-439-16</inkml:trace>
  <inkml:trace contextRef="#ctx0" brushRef="#br0" timeOffset="37290">4335 3477 512 0,'0'0'263'0,"0"0"-132"15,0 0 22-15,0 0-14 16,0 0-35-16,0 0-15 16,0 0-61-16,0 0 5 15,7-140-11-15,-34 137-15 16,-18 3-10-16,0 0 3 16,-6 0 0-16,-1 9-12 15,8 8 12-15,6 6 0 16,7 3 0-16,10 0 3 15,7 2-9-15,14-5 6 16,0-3 0-16,0 0-11 16,21-7 3-16,10-1 1 15,21-3-1-15,-1-6-25 0,8-3 31 16,-8 0-9-16,1 0 11 16,-14 0-10-16,-18 0 13 15,-10 3-3-15,-3 2 0 16,-7 1-19-16,0 12 3 15,0 1-13-15,-17 7 29 16,-24 6 2-16,-14-1 2 16,14 1-2-16,-4-1-2 15,14-3 7-15,10-5-11 16,11-9 4-16,10-2 0 16,0-6-6-16,0-4 9 15,0 2-3-15,0-3 0 0,0 4 6 16,0 5-14-1,10 5 8-15,11 5 0 0,-7 6 0 16,10 0 5-16,-4-1-5 16,-2 1 0-16,-5-4 6 15,-6 6-12-15,-7-3 6 16,0-3 0-16,0-2-4 16,0 1 11-16,0-7-7 15,0-3 0-15,0-2 5 16,0-9-13-16,0 2 8 15,0-2 0-15,0 3 12 16,21 0-9-16,10-3 32 16,0 0 4-16,13 0-24 15,8-6 18-15,7-20-33 16,-8 1 0-16,-6 2-1 0,-25 8-139 16,-9 13-137-16,-11 2-453 15</inkml:trace>
  <inkml:trace contextRef="#ctx0" brushRef="#br0" timeOffset="42608">5924 3754 535 0,'0'0'261'16,"0"0"-122"-1,0 0 23-15,0 0-18 0,0 0-23 16,0 0-38-16,7-154-46 16,-7 137 12-16,0 5-25 15,-7 7-23-15,7 5 16 16,-10-3-17-16,10 3 0 16,0 0-6-16,-14 0-15 15,7 0 20-15,-7 12-3 16,-3 10-6-16,17 4 6 15,0 9-26-15,0 2 25 16,31 5 1-16,14-1-5 0,-1-2 7 16,-6-5 2-1,-3-1 0-15,-4-5-14 0,-11-6 14 16,-3 4 0-16,-17-3-5 16,0-3-14-16,0-2 17 15,-31-2-5-15,-13-7-9 16,-1-6-6-16,-7-3-43 15,8 0-28-15,6-6-21 16,24-20-39-16,14-14 14 16,7-19-114-16</inkml:trace>
  <inkml:trace contextRef="#ctx0" brushRef="#br0" timeOffset="42967">6457 3386 506 0,'0'0'208'0,"0"0"-33"15,0 0-14-15,0 0-38 16,0 0-53-16,0 0-57 16,0 8-13-16,-17 38 0 15,-4 12 7-15,-3 4 10 16,17 4-13-16,7 0 7 16,0-1-8-16,7-5-3 15,17-16-9-15,-3-16-7 16,-4-17-115-16,-17-9-7 15,7-2 37-15,-7 0 23 0,0-10-37 16,0-13 37 0,-7-3 34-16,-24 6 23 0,10-3 14 15,4 3 7-15,-4 9 53 16,15 1 16-16,6 5 27 16,0 5-13-16,0-2-56 15,6-1-27-15,46 0-10 16,13 0 10-16,25 3-53 15,6-2-148-15,7 2-316 16</inkml:trace>
  <inkml:trace contextRef="#ctx0" brushRef="#br0" timeOffset="43115">7145 3723 113 0,'0'0'535'0,"0"0"-477"0,0 0-52 16,0 0-6-16,0 0-68 16,0 0-489-16</inkml:trace>
  <inkml:trace contextRef="#ctx0" brushRef="#br0" timeOffset="44571">7574 3614 642 0,'0'0'242'0,"0"0"-80"15,0 0-18-15,0 0-71 0,0 0-22 16,0 0-51-16,31 9 1 16,-17 31 9-16,10 14 3 15,-3 3 1-15,-7 7 6 16,10-5-16-16,-18-4 9 15,1-6-13-15,-7-24 3 16,0-14-4-16,0-8 10 16,0-3-8-16,0 0 29 15,0-29 17-15,0-22-6 16,-7-14-41-16,1-4 2 16,-8 0-5-16,-3 4 4 15,-4 2-1-15,-10 5 0 16,24 10-30-16,7 11 24 0,0 11-8 15,0 11-19-15,38 12 13 16,20 3-34-16,18 0 22 16,-11 21 14-16,-6 8-22 15,-8 7 26-15,-26 2-15 16,-19-1-6-16,-6-2 34 16,0-10-15-16,-13-5 11 15,-18-8 2-15,17-7-45 16,-3-2 5-16,17-3 26 15,0 0 17-15,0 0-5 0,0 0 9 16,17-15-4 0,10-3 0-16,11-6 6 0,0-2-1 15,-7 6 9-15,-3-3 7 16,2 6 19-16,-16 6-10 16,-7 1 8-16,-7 8 13 15,0 2-19-15,0 0 11 16,0 0-43-16,0 0-5 15,0 0-5-15,7 14-27 16,10 15 37-16,-3 0 0 16,0-4 1-16,-7 1-6 15,17-9-2-15,-17-8-22 16,17-9 26-16,-11 0-3 16,8 0 6-16,3-6 17 15,-10-16-17-15,0-4 15 0,3 0-1 16,-10-3-4-16,-7 3 25 15,0 3-19-15,0 8-1 16,0 8 20-16,0 4-26 16,0 3 2-16,0 0-11 15,6 0-29-15,8 29 15 16,17 5 5-16,7 0-7 16,0-5-11-16,3-10 8 15,-3-4 12-15,7-6 5 16,-14-9 2-16,-11 0-7 15,4 0 16-15,-10-18-9 16,-7-4 6-16,10-10 3 0,-17 3 1 16,0-3 4-1,0 1 6-15,0 3 11 0,-17 5-29 16,10 6 7-16,-7 6-5 16,7 7 4-16,7 4-16 15,0 0 2-15,0 6-22 16,0 26 23-16,0 11 2 15,14 0 1-15,17 0 0 16,3-1-11-16,4 1 5 16,-7-3 3-16,-3-3-24 15,-4-8 27-15,-17-6-33 16,-7-6 7-16,0-5-21 16,0-4-6-16,-38-5 47 0,0 0-28 15,11-3-8 1,2 0 44-16,19 0-5 0,6 0 5 15,0 0 0-15,0-6-5 16,0-2 5-16,6-4-18 16,25-5 9-16,0-4 2 15,4-7 6-15,9-6 1 16,1-3 4-16,-14-6 4 16,7 0 3-16,-17-2 17 15,3-2 30-15,-18-1 31 16,-6 3-29-16,0 1 22 15,0 7-11-15,0 12-43 0,-17 5 14 16,10 14-22 0,1 6-5-16,6 0-13 0,-7 0-2 15,7 28-15-15,0 23 11 16,0 18 4-16,0 0 4 16,0-3-4-16,0-9 0 15,0-8-4-15,0-12 8 16,7-17-8-16,6-8 0 15,4-10-38-15,-3-2 38 16,17 0 6-16,-3-14-2 16,16-15 11-16,-6 3-8 15,0 6-3-15,-17 6 0 16,-4 8 8-16,3 6-15 16,11 0 7-16,-10 0-9 15,17 20 2-15,-17 9-11 0,3 2-85 16,3-8-111-16,18-6-146 15</inkml:trace>
  <inkml:trace contextRef="#ctx0" brushRef="#br0" timeOffset="44984">10229 3025 787 0,'0'0'170'0,"0"0"-24"16,0 0 32-16,0 0-82 16,0 0-31-16,0 0-7 15,-96-97-49-15,71 109-6 16,-2 37 0-16,-11 22-3 16,17 18 12-16,21 2-1 15,0 6-11-15,0 1 0 16,14-10 8-16,24-11-10 0,-4-14 2 15,4-9-21 1,7-12-41-16,7-16-127 0,9-17-91 16,19-9-112-16</inkml:trace>
  <inkml:trace contextRef="#ctx0" brushRef="#br0" timeOffset="45982">10882 3517 637 0,'0'0'166'15,"0"0"-22"-15,0 0 25 0,0 0-52 16,0 0-17 0,-210-157-9-16,190 149-55 0,6 4 10 15,4 4-41-15,10 0-1 16,-21 0-8-16,-3 20-4 16,-4 18 8-16,4 7 0 15,4 2 2-15,6-6-13 16,14-5 5-16,0-5-28 15,0-11 19-15,0-6-33 16,27-11 15-16,4-3 26 16,-3 0 7-16,17-23 3 15,-8-17-1-15,1-12 1 16,7-13 17-16,-14-7-8 16,-4-5 16-16,-13-3-9 15,-3 3 4-15,-11 8 11 0,0 12-19 16,0 17-1-16,0 17 14 15,0 12-24-15,0 11 13 16,0 0-17-16,0 0-17 16,0 3 14-16,0 40-25 15,0 22 28-15,0 16-7 16,6 4 15-16,8 1-8 16,17-15 0-16,-3-13 6 15,16-15-12-15,-13-14 6 16,-3-13-11-16,3-7 0 15,13-9-14-15,8 0 25 16,6-9 0-16,4-16 5 0,-10-4-7 16,-25-3 2-1,-9 1 0-15,-18-6 4 0,0 0 3 16,0 2-7-16,-31 4 0 16,0 8 6-16,-14 6-16 15,17 8 10-15,-9 9-2 16,6 0-8-16,10 6 4 15,0 26 6-15,4 8 0 16,17-3 5-16,0 0-16 16,0-9 10-16,17-8-24 15,11-2 8-15,10-13-19 16,6-2 22-16,-23 0 9 16,3-3 5-16,-10 0-4 0,-14 0 4 15,0 0 0-15,0 0 3 16,0 0 5-16,0 0-6 15,0 0-2-15,0 0-1 16,14 0-5-16,10 0-6 16,14 6-23-16,6 0 25 15,-9-4-39-15,2 1 32 16,15-3 1-16,-14 0 15 16,13 0-3-16,1-23 6 15,-7-6-2-15,-1-8 13 16,-13-8 10-16,-3-9 33 15,-11-9 16-15,-17-3-37 16,0 9 21-16,0 5-26 16,-10 12 12-16,-11 18-8 0,7 7-23 15,-3 12 14-15,17 3-25 16,-7 0-6-16,-6 28 2 16,-1 24-11-16,-3 20 15 15,10 1 1-15,7 0 4 16,0-5-10-16,0-9-18 15,24-6-66-15,-4-14-31 16,-6-10-77-16,10-14-104 16,-10-13-187-16</inkml:trace>
  <inkml:trace contextRef="#ctx0" brushRef="#br0" timeOffset="46464">11652 3337 369 0,'0'0'193'16,"0"0"-146"-16,0 0 18 16,0 0-5-16,265-12-5 15,-189 10-2-15,-1-4-7 16,-16 3 7-16,-15-2-30 16,-6 1 14-16,-24 2-1 15,-7 2-30-15,-7 0 16 16,0 0 0-16,0 0 5 15,0 0 25-15,-21 0-38 16,-17 0-10-16,-6 0 0 0,-1 2 0 16,14 21-4-16,4 3 0 15,9 3 2-15,5-6-12 16,6-4 10-16,7-7-20 16,0-4-13-16,0-4-11 15,7-4 42-15,24 0 0 16,3 0 2-16,-3 0 4 15,7-7 2-15,-18 2-6 16,-2-1 5-16,-12 4-4 16,-6 2 14-16,0 0-15 15,7 0-2-15,0 0 1 16,0 2-11-16,10 12 12 16,-3 4 0-16,7-4 10 15,3 1-15-15,3-4 5 16,28-8-26-16,-13-3-93 0,2 0-167 15</inkml:trace>
  <inkml:trace contextRef="#ctx0" brushRef="#br0" timeOffset="46688">12436 3017 628 0,'0'0'168'0,"0"0"-23"16,0 0 8-16,0 0-53 15,0 0-4-15,0 0-22 0,-44-89-71 16,44 103-3 0,30 23-3-16,8 15 3 0,-10 5 19 15,-4 5-17-15,-4 8 3 16,5 1-2-16,-19 0 9 16,-6-4-17-16,0-4 5 15,0-9-81-15,-31-5-110 16,-13-10-199-16</inkml:trace>
  <inkml:trace contextRef="#ctx0" brushRef="#br0" timeOffset="47054">12866 3263 811 0,'0'0'150'0,"0"0"-55"16,0 0 39-16,0 0-49 15,0 0-38-15,0 0-37 16,-34-51-7-16,23 51-6 16,11 2-6-16,0 12 9 15,0-2-7-15,0-3 0 16,18-1 7-16,2-5-2 15,-3-3 14-15,-3 0-5 16,0 0 4-16,-7-3-1 0,-7-11 52 16,0-1-37-16,0 4-6 15,0 2-19-15,0 7-8 16,-21 2-2-16,-3 0-88 16,-3 11-90-16,9 18-81 15,-2 5-192-15</inkml:trace>
  <inkml:trace contextRef="#ctx0" brushRef="#br0" timeOffset="47228">12883 3555 61 0,'0'0'603'0,"0"0"-495"15,0 0 35-15,0 0-23 16,0 0-11-16,0 0-45 0,-127 133-28 15,55-78-36-15,3 2-1 16,11-2-204-16,13-4-469 16</inkml:trace>
  <inkml:trace contextRef="#ctx0" brushRef="#br0" timeOffset="49312">6240 4670 519 0,'0'0'202'15,"0"0"-68"-15,0 0 12 0,0 0 14 16,0 0-77-16,0 0 4 15,0 0-35-15,-103-62-36 16,103 62-16-16,0 0-2 16,38 0 2-16,7 26-7 15,-8 10 16-15,-2 1-15 16,-11-1 6-16,-3-1 0 16,-15-4-8-16,-6-2 8 15,0-9-8-15,0-5-29 16,0-10-35-16,-27-5 43 15,3 0-30-15,3 0 19 16,7-14 37-16,14-12-3 16,0 0 1-16,0-5 2 0,35-1-1 15,27-2-2-15,10-6 6 16,10-1 0-16,1 8-2 16,-18 4 11-16,-27 9-9 15,-24 5 8-15,-7 10 10 16,-7-1 43-16,0 4-32 15,0 2-8-15,0 0 33 16,0 0-36-16,0 0 2 16,0 0-20-16,0 0-29 15,0 0 28-15,0 16-19 16,-14 11 20-16,7 3 6 16,0 5-5-16,7-1-2 15,0 1-1-15,0-1-20 0,14-4 19 16,38-9-16-16,6-3 11 15,0-16 3-15,11-2-2 16,-3 0 7 0,-15-5 0-16,-6-18 11 0,-7-12-8 15,-7-4-1-15,-11-10 14 16,-6-9 38-16,3-2-27 16,-17 4 15-16,0-5 0 15,0 11-27-15,0 6 15 16,-17 9-17-16,10 19 6 15,7 4 5-15,0 9-19 16,0 3-3-16,0 0-2 0,0 3-26 16,0 35 16-16,0 19-4 15,0 17 14-15,0 4 0 16,17-5 0-16,4-10-12 16,17-14-53-16,0-11-79 15,-11-13-2-15,-10-11-100 16,-3-11-91-16</inkml:trace>
  <inkml:trace contextRef="#ctx0" brushRef="#br0" timeOffset="50294">7072 4567 514 0,'0'0'124'0,"0"0"-1"0,0 0 6 15,0 0-70-15,0 0-41 16,0 0-1-16,97-37-14 15,-8 26 14-15,7-2-6 16,7 5-9-16,-30 1 10 16,-22 7-8-16,-20 0-2 15,-24 0 11-15,-7 0-11 16,0 0 24-16,0 0 60 16,0 0-10-16,0 0 11 15,0 0-40-15,0 0-21 16,0 0-24-16,0 0-2 15,0 13-4-15,0 15-13 16,0 9 17-16,0 1 6 16,0-4-6-16,0-3 0 0,24-8-1 15,4-9 4-15,-4-2-6 16,3-12 1-16,4 0 2 16,7 0 2-16,0-17 0 15,-4-15-1-15,-3-6 3 16,-10 5 5-16,3-7-5 15,-17 3 0-15,-7 4 2 16,7 11 15-16,-7 8-12 16,0 11 1-16,6 3-2 15,-6 0-8-15,18 0-7 16,2 9-13-16,4 19 14 16,-3 3-1-16,3 7-4 15,-3-3 7-15,-1-4 0 0,-3-3-9 16,-3-10 3-16,0-7-9 15,3-5-17-15,-3-6 22 16,17 0-1-16,-4 0 15 16,4-21 4-16,-3-4 9 15,3-8-13-15,0 3 0 16,-11 1 0-16,4 4 12 16,-10 7-11-16,0 10 1 15,-7 1 4-15,-7 7-1 16,10 0-10-16,11 0 2 15,3 13-8-15,-10 15-2 16,6 3 12-16,-13-1 1 0,10-2-4 16,-3-11 3-1,-7-5-2-15,0-4 3 0,3-5 0 16,-10-3 1-16,7 0 1 16,0 0 8-16,7-9-6 15,-8-11 3-15,19-4-7 16,2-3 0-16,-3-2 5 15,7 7-6-15,-3 2 5 16,-15 8-4-16,5 5 0 16,-18 7 7-16,13 0-15 15,1 0 6-15,-4 0-10 16,11 0 11-16,10 19-12 16,-17-5 3-16,6-1 2 0,-2-1-33 15,-12-6 18 1,1-3 2-16,0-3 7 0,0 0 6 15,3 0 9-15,-10 0-1 16,0 0 12-16,7 0-10 16,14 0 5-16,17 0-7 15,-1-3-4-15,8 0-1 16,-10 0-4-16,-4 3-91 16,6 0-51-16,-9-3-70 15,-4 3-51-15</inkml:trace>
  <inkml:trace contextRef="#ctx0" brushRef="#br0" timeOffset="50629">9665 4234 507 0,'0'0'190'0,"0"0"-69"16,0 0 8-16,0 0-47 15,0 0 0-15,0 0-23 16,-28-82-25-16,11 82-30 16,-3 0-4-16,-11 17 4 15,17 12-12-15,7 5 8 16,7-3 0-16,0-5 0 16,0-12 3-16,7-8-6 15,0-3 3-15,6-3 0 0,5 0 11 16,-11 0-2-16,-1-11-6 15,-6-7-3-15,0 8-28 16,0-3-33-16,0 13-63 16,0 0-72-16,-13 0-86 15</inkml:trace>
  <inkml:trace contextRef="#ctx0" brushRef="#br0" timeOffset="50803">9600 4558 481 0,'0'0'99'0,"0"0"86"0,0 0-15 16,0 0-65-16,0 0-33 16,-90 169-50-16,8-121-22 15,-8-2-7-15,-6-6-381 16</inkml:trace>
  <inkml:trace contextRef="#ctx0" brushRef="#br0" timeOffset="51801">4078 4804 555 0,'0'0'159'0,"0"0"-60"0,0 0-13 15,0 0-8-15,0 0-47 16,0 0-21-16,116-97 16 16,-85 97-25-16,-3 0 4 15,-11 8-5-15,-3 15-7 16,-7 8 7-16,-7 4 0 15,0 5 1-15,0-1 2 16,-7-1 2-16,-7-8-3 0,7-6-2 16,-3-12 8-16,10-4-8 15,0-8 0-15,0 2 0 16,0-2 7-16,0 0-4 16,17 0 4-16,-3 0 10 15,0 0-8-15,3 0 50 16,-10 0-17-16,0-5-16 15,-1 3 30-15,-6 2-41 16,0 0 3-16,0 0-13 16,0 0-5-16,0 0-3 15,0 0-14-15,0 19 17 16,7 10 1-16,0 5-1 16,3 4 9-16,4-1 5 15,-7 3-12-15,0 0 9 16,-7-3-4-16,17-2-4 0,-17-7 21 15,0-2-17-15,0-3 12 16,0-9-4-16,0-2-10 16,0-7 7-16,0-5-12 15,0 0 0-15,0 0 13 16,-45 3-4-16,-16-3 13 16,-12 0-22-16,15 0-50 15,-11 0-134-15,24 0-187 16</inkml:trace>
  <inkml:trace contextRef="#ctx0" brushRef="#br0" timeOffset="60307">4009 7480 467 0,'0'0'426'0,"0"0"-213"15,0 0-59-15,0 0-17 16,0 0-51-16,0 0-21 16,0 0-5-16,75-131-38 15,-99 121-9-15,-3 2 2 16,-11 2-8-16,-7 6-7 15,1 0 0-15,6 0 5 16,-7 14-22-16,18 21 16 16,9 6 1-16,18 7-6 0,0 6-17 15,11 3 21-15,47 6 0 16,25 3-4-16,13-6-4 16,7-3 2-16,-7-5 8 15,-23-13-5-15,-12-7 3 16,-33-12 1-16,-28-11 1 15,0-4-8-15,0 4 2 16,-38-3-8-16,-34 2 14 16,-24 0-5-16,-1-4 14 15,8-4-18-15,6 0 1 0,18 0-48 16,20-6 4 0,21-8-45-16,24-6-54 15,0-3-29-15,62-3-108 0,28 4-174 16</inkml:trace>
  <inkml:trace contextRef="#ctx0" brushRef="#br0" timeOffset="61131">4648 7694 600 0,'0'0'250'0,"0"0"-80"16,0 0-23-16,0 0-30 15,0 0-53-15,0 0-15 16,-120-40-23-16,92 40-23 15,-3 0 6-15,11 20-9 16,-4 11 0-16,17 7 0 0,7 4 0 16,0 4 0-16,0-5 0 15,38-7-2-15,6-9-6 16,8-13 2 0,-7-12 1-16,-1 0-3 0,-9 0 16 15,-4-14-2-15,-11-18 4 16,4-5-8-16,-17-6 52 15,-7-8-21-15,0-3-12 16,0-7 9-16,-13 4-22 16,-25 9 12-16,0 14-15 15,-7 13-2-15,7 16 4 16,11 5-7-16,-11 0 0 16,17 28-11-16,4 12 8 15,17 6 0-15,0-1-18 0,31-2-1 16,21-9 12-16,-1-5-24 15,8-9 12-15,-8-8 9 16,-6-10-14-16,7-2 26 16,3 0 1-16,-21 0 0 15,11-16-6-15,-7-5 12 16,6 1-6-16,-13 4 21 16,-3 4-13-16,-11 6 13 15,-10 3-9-15,-7 3-8 16,0 0-8-16,7 0-2 15,13 0 3-15,4 23-6 16,4 11 18-16,3 7-14 16,0-1 5-16,3-3 0 0,-3-11 3 15,7-9-3-15,-11-9 0 16,4-8 1-16,0 0 7 16,-3 0 2-16,3-20-2 15,0-17-2-15,-4-12 43 16,-3-11-26-16,4-8 3 15,-11-12 1-15,-10-6-21 16,-7-5 26-16,0-1-25 16,0 12-4-16,-17 20 18 15,3 26-17-15,0 20 15 16,14 14-9-16,-7 0-9 16,7 0-2-16,0 48-17 0,0 26 14 15,0 20-6-15,0 7 10 16,0-10 0-16,0-11-4 15,21-9-28-15,3-16-10 16,-3-15-36-16,10-14-66 16,-11-18-70-16,-6-8-82 15,3 0-46-15,-10-8-130 16</inkml:trace>
  <inkml:trace contextRef="#ctx0" brushRef="#br0" timeOffset="61992">5649 7600 276 0,'0'0'212'0,"0"0"-101"15,0 0 14-15,0 0-36 16,0 0-24-16,0 0-17 0,-200-26-37 16,214 26 3-1,38 0 1-15,6 0 53 0,18 3-22 16,13-3 42-16,-3 0-39 16,-3 0-30-16,-8-17 13 15,-23 5-19-15,-25 4 20 16,-9 2 6-16,-11 0-5 15,-7-2 54-15,0-3-48 16,0 1-17-16,0 2 8 16,-25 3-26-16,5 2-1 15,-1 3-4-15,-10 0-7 16,18 3-1-16,-5 31 8 0,11 8 0 16,7 10-9-16,0-5 11 15,25-8-2-15,9-7 0 16,17-10 4-16,-6-10-4 15,0-7 0-15,0-5 1 16,-1 0-5-16,1 0 7 16,0-11-3-16,-1-12 3 15,-13 0 9-15,-3 0-11 16,-4 3-1-16,-3 3 0 16,-15 8-1-16,1 4 4 15,10 5-3-15,-10 0 0 16,7 0-17-16,10 5 9 15,-3 11-1-15,-4-3-18 0,-3-1 26 16,-7-7-27 0,-1-2 28-16,-6-3 0 0,7 0 5 15,-7 0-2-15,0 0 7 16,0-3 7-16,0-19 19 16,-20-4-30-16,-11 3 3 15,-7 6 2-15,4 5-8 16,-4 4 14-16,7 8-17 15,3 0 0-15,-3 8-5 16,11 30-7-16,3 7 12 16,17 7 0-16,0-4-15 15,0-8 13-15,44-11-23 16,-6-12-7-16,7-11 32 16,-1-6-13-16,-6 0 13 15,-10-3 0-15,10-26 10 16,-7-10 10-16,-4-13 7 0,-3-14-9 15,-10-8 25-15,-7-4-30 16,-7-11 11-16,0 2 8 16,-14-2-29-16,-17 12 23 15,4 20-20-15,9 22-3 16,5 23 37-16,6 12-39 16,7 0-1-16,0 47-1 15,0 26-21-15,0 28 20 16,13 5 2-16,25-8-5 15,0-5-3-15,7-16-51 16,0-14-32-16,6-17-70 0,-6-20-177 16,13-18-307-1</inkml:trace>
  <inkml:trace contextRef="#ctx0" brushRef="#br0" timeOffset="63727">7227 7140 681 0,'0'0'234'15,"0"0"-75"-15,0 0 3 16,0 0-50-16,0 0-60 16,0 0-26-16,127-120-20 0,-48 108 15 15,-3 0-15 1,-18 4-5-16,-13 2 19 0,-24 4-12 15,-11 2 2-15,-10 0 5 16,0 0-13-16,0 0 17 16,0 0-19-16,0 0 0 15,0 19-4-15,-17 25 9 16,3 10 1-16,0 9-6 16,-3 11 12-16,10 3-10 15,7 0-2-15,0 3 0 16,0-5-3-16,0-12 9 15,0-8-6-15,0-19 0 16,0-11 5-16,0-10-9 16,0-9 4-16,0-6 0 0,0 0 4 15,0 0 5-15,-13 0-6 16,-18 0 0-16,3-9 3 16,-10-5 4-16,25 2-10 15,2 4 0-15,11-4 1 16,0-2 2-16,0-9-3 15,45-8 0-15,31-6-2 16,13-3-4-16,-10 1 6 16,-17 15 0-16,-35 9-1 15,-2 7 7-15,-19 8-6 0,-6 0 13 16,0 0-12 0,7 0 22-16,-7 0-23 15,0 0 5-15,7 0-10 16,10 17-8-16,11 8 13 15,3 10-4-15,-11 3 12 0,5-4-14 16,-12-3 6-16,-6-5 0 16,-7-6-1-16,7-6 7 15,3-6-6-15,-10-8 0 16,7 0 3-16,-7 0 0 16,14 0-1-16,0-22-2 15,17-12 6-15,-11-7 4 16,11 5-10-16,0-2 0 15,-17 7 3-15,7 8-9 16,-4 11 6-16,-10 7 0 0,6 5-6 16,11 0-8-1,4 2 9-15,10 22 5 0,-7 1-9 16,-11 1 0-16,4-4 7 16,-3-4 2-16,-7-7-6 15,10-2 9-15,-3-9-3 16,3 0 0-16,3 0 5 15,4-12 0-15,7-14-5 16,-17-2 0-16,-4-2 12 16,-17 3-9-16,0-4 11 15,0 2-1-15,0 3-12 16,-17 6 14-16,3 6-15 0,0 6 0 16,14 4-1-16,0 4-1 15,0 0 2-15,0 26-11 16,0 20 7-16,0 8-5 15,0 0 9-15,21-7 0 16,3-2 0-16,-11-8 1 16,8-8-1-16,-11-4 0 15,-3-7-23-15,-7-7 20 16,0 0-33-16,0-5-8 16,-24 0 13-16,-27 0-15 15,-1-6-30-15,7 0-32 16,25 0 76-16,20 0 31 15,0 0-3-15,0-3-19 0,34-12 23 16,21-1 0 0,4-8 4-16,-8-7 14 0,8-3 11 15,-8-6 21-15,1-1-19 16,-14 4 36-16,-1 3-11 16,-16 2-26-16,-4 6 26 15,-17 4-17-15,0 2-24 16,0 3 23-16,0 2-25 15,0 7-3-15,0 6-1 16,0 2-3-16,-7 0-6 16,7 0 0-16,-10 0-27 15,-4 0 27-15,7 19-12 16,-6 13 12-16,-5-4 0 16,12 1-10-16,-1-3 10 15,0-5 0-15,7-2-18 0,0-5 10 16,0-3-5-16,0-5-5 15,0 0 17-15,14-4-5 16,10 2 3-16,10-4 3 16,4 0 0-16,0 0 3 15,-7 0 1-15,-4 0-4 16,4-6 0-16,-3 6 3 16,3 0-5-16,-1 0 2 15,-9 0 0-15,3 14-9 16,-10 9 4-16,7 3 5 15,-4-4-5-15,-4 2 5 16,-6-5 0-16,0-4 0 16,10-6 1-16,-10-7-9 0,14-2 12 15,-4 0-4-15,18 0 10 16,9-9-9-16,1-22 13 16,13-9-5-16,-3-6-4 15,4-5 20-15,-14-6-13 16,-11-6 13-16,-10-3 2 15,-17-5-20-15,-7-4 25 16,0 1-22-16,-14 2-6 16,-17 15 9-16,11 14-8 15,-5 17-3-15,19 18 16 16,-1 8-12-16,7 0-9 16,-7 0 3-16,0 43-23 0,-10 20 17 15,10 20 4-15,7 2 2 16,0-2 0-16,0-6-42 15,24-5-34-15,3-12-63 16,-2-17-132-16,-12-11-165 16</inkml:trace>
  <inkml:trace contextRef="#ctx0" brushRef="#br0" timeOffset="63907">9651 7337 778 0,'0'0'159'0,"0"0"-8"16,0 0-94-16,0 0-46 0,0 0-11 15,303-43 0-15,-190 40-28 16,-17 0-171-16,-30 1-271 16</inkml:trace>
  <inkml:trace contextRef="#ctx0" brushRef="#br0" timeOffset="64773">11147 6802 697 0,'0'0'280'15,"0"0"-92"-15,0 0-25 0,-28-169-38 16,11 149-57 0,-3 9 15-16,13 8-45 0,-11 3-30 15,-9 23-8-15,-18 40 13 16,-6 32-13-16,-1 19 0 16,21 6 15-16,17 2-19 15,14-10 4-15,7-3 0 16,45-9-2-16,13-11 2 15,4-10-10-15,3-16-73 16,11-14-122-16,-1-17-189 16</inkml:trace>
  <inkml:trace contextRef="#ctx0" brushRef="#br0" timeOffset="65062">12312 6688 437 0,'0'0'408'0,"0"0"-240"15,0 0-32-15,0 0 31 16,0 0-64-16,0 0-22 15,-68-75-37-15,68 75-41 16,7 24-6-16,48 33-13 0,10 22 16 16,0 19 24-1,4 7-21-15,-17 7 1 0,-8-1-4 16,-16-5 16-16,-11-5-19 16,-17-8 3-16,0-6-8 15,-76-4-1-15,-13-9-162 16,-14-12-266-16</inkml:trace>
  <inkml:trace contextRef="#ctx0" brushRef="#br0" timeOffset="66113">13148 7276 485 0,'0'0'236'16,"0"0"-75"-16,0 0-37 16,0 0-16-16,0 0-18 15,0 0-50-15,0-39-5 16,0 39-25-16,0 0-5 0,0 0-10 16,0 5 3-16,-7 13 2 15,0-2-3-15,7-1 3 16,0-6 0-16,0-7-3 15,14 1 13-15,-7-3-7 16,10 0 5-16,-3 0-1 16,-7-3 48-16,10-13 17 15,-17-2-24-15,0-2-6 16,0 6-32-16,0 3 24 16,0 1-30-16,-24 6 1 15,3 4-10-15,-10 0-3 16,0 0-1-16,-3 10-16 15,3 31-97-15,17 10-43 16,7 3-171-16,7 7-512 16</inkml:trace>
  <inkml:trace contextRef="#ctx0" brushRef="#br0" timeOffset="66299">13416 7776 880 0,'0'0'181'0,"0"0"-7"16,0 0-70-16,0 0-43 15,0 0-22-15,0 0-38 16,-192 29 18-16,116 12-19 16,-3 10 2-16,-28 15-8 0,-10 5-189 15,-24 9-302-15</inkml:trace>
  <inkml:trace contextRef="#ctx0" brushRef="#br0" timeOffset="67620">11319 7483 333 0,'0'0'295'0,"0"0"-135"0,0 0 0 15,0 0-39-15,0 0-21 16,0 0-29-16,-7-92-25 16,-17 81 14-16,3-1-28 15,4 6-18-15,-4 3 11 16,8 3-25-16,-5 0-4 15,-9 0-5-15,-11 24 9 16,0 10 5-16,18 3-5 16,-4 0-4-16,24-8-6 15,0-6-6-15,0-12-2 16,24-8-6-16,13-3 5 0,5 0 19 16,2-17 1-1,-6-19 0-15,7-5 19 0,-7-11-8 16,-11-5 19-16,4-9 2 15,-7-5-20-15,-10-10 16 16,0-4-21-16,-7 5 0 16,3 11 11-16,-10 27-17 15,0 22 13-15,0 16 10 16,0 4-21-16,0 12-8 16,0 45-29-16,-17 24 33 15,-11 16-1-15,11-1 5 16,17-7-4-16,0-6 0 15,31-14-69-15,21-12-5 0,6-11-52 16,-6-15-42 0,10-11-23-16,-18-14-65 0,-16-6-108 15</inkml:trace>
  <inkml:trace contextRef="#ctx0" brushRef="#br0" timeOffset="68160">11749 7512 207 0,'0'0'239'15,"0"0"-78"-15,0 0-35 16,0 0 25-16,0 0-72 15,0 0 0-15,-172-144-14 16,158 138-28-16,7 6-16 16,0 0-21-16,-10 0-4 15,10 15 1-15,0 10 1 0,7 6-5 16,0-1-52-16,0-4-10 16,0-6 2-16,14-6-8 15,10-7-25-15,4-7 30 16,-4 0 28-16,-11 0 40 15,5-5 4-15,-18-11 23 16,0 1 52-16,0-2-22 16,0-1 10-16,0 5 3 15,0 0-39-15,0 8 17 16,0 3-40-16,0 2-3 16,0 0-6-16,0 0-18 15,0 0 2-15,13 7 1 16,18 2-32-16,-10-3 27 0,10-3-24 15,-4-3-1 1,4 0 44-16,-3 0-1 0,-4-18 5 16,-10-13 3-16,3-3 9 15,-10-11 54-15,0-7-9 16,-7-6-4-16,0-1 28 16,0-1-22-16,0 3 13 15,0 14-13-15,0 11-31 16,-7 18 31-16,0 11-19 15,-4 3-27-15,5 12-13 16,6 42-22-16,-7 23 22 16,0 14 0-16,0 4 2 15,7-10-13-15,0-11-58 16,0-13-52-16,21-18-36 0,10-14-67 16,-11-15-175-1</inkml:trace>
  <inkml:trace contextRef="#ctx0" brushRef="#br0" timeOffset="68655">11831 7417 32 0,'0'0'414'0,"0"0"-314"15,0 0 26-15,0 0-6 16,0 0-23-16,0 0-86 16,-62-83-10-16,114 83-2 15,10 10 2-15,3 3 5 16,-7-5-6-16,11-2 0 15,-17 0 8-15,-1-6-5 0,-13 0 10 16,-17 0 14 0,-14 0-17-16,0 0 37 0,-7 0 25 15,0 0 17-15,0 0 10 16,-7-3-97-16,-7-6 19 16,-7 3 6-16,-10 6-16 15,7 0-15-15,4 0 4 16,-1 0 0-16,-3 12-7 15,3 8 5-15,11 4-2 16,10-3-5-16,0-3-26 16,0-4 17-16,24-5-13 15,7-9 15-15,-10 0 9 0,-1 0 14 16,4 0-4 0,-10-14 4-16,-7-1 5 0,3 8 34 15,-10-3-20-15,0 7 4 16,0 3 8-16,0 0-29 15,0 0-3-15,0 0-6 16,0 13-24-16,0 11 15 16,28 5 8-16,10-3-21 15,6-3-25-15,-6-6-53 16,-3 0-111-16,-11-8-120 16</inkml:trace>
  <inkml:trace contextRef="#ctx0" brushRef="#br0" timeOffset="70312">20592 3606 378 0,'0'0'271'0,"0"0"-171"16,0 0 19-16,0 0 30 16,0 0-4-16,0 0-61 15,0 0 1-15,0 0-9 0,14-17-39 16,44-9-3 0,56-9-34-16,68-5 2 0,66-3-2 15,47-6 5-15,39 7-5 16,6 2 0-16,-13 3 9 15,-18 9-3-15,-34-1-6 16,-31 3 1-16,-27 3-4 16,-55 6 7-16,-21 0-4 15,-38-3 0-15,-7 3 4 16,0-4-8-16,-13 4 4 16,-14 3 0-16,-35 6-3 15,-10 3 10-15,-10 1-7 16,-7-2 1-16,0 4 13 15,10-1-17-15,-3-3 3 16,-8 3 0-16,1 0-4 0,10 0 7 16,-17 1-3-1,0-4 0-15,0 3-4 0,0 3 0 16,0 0-33-16,0 0-35 16,0 0 13-16,0-5-32 15,-24 5-58-15,-20-4-66 16,-22 4-180-16</inkml:trace>
  <inkml:trace contextRef="#ctx0" brushRef="#br0" timeOffset="70887">21747 2502 551 0,'0'0'222'0,"0"0"-96"16,0 0-5-16,0 0-8 15,0 0-74-15,0 0-2 16,155-80-30-16,-103 80-2 15,-15 0 6-15,8 15-6 16,-14 16-5-16,-10 9 0 16,-7 9 3-16,-14 8-4 15,0 3 1-15,-42 0 0 16,-2-12 14-16,-1-7-8 16,14-15-6-16,10-18 0 0,11-5 8 15,10-3 11-15,0 0 27 16,0 0 14-16,0 0 5 15,38 0-52-15,20 0 10 16,25-11-23-16,27 1 9 16,3 2-19-16,4 5-55 15,-14 3-115-15,-27 0-136 16</inkml:trace>
  <inkml:trace contextRef="#ctx0" brushRef="#br0" timeOffset="76205">4580 9107 461 0,'0'0'310'0,"0"0"-139"16,0 0-43-16,0 0 23 15,0 0-51-15,17-146-15 16,-17 134-13-16,0 4-38 15,-31-1-8-15,-7 6-26 16,0 3 1-16,4 0-4 16,-4 0 3-16,7 6-4 15,10 22-12-15,-3 13 20 0,17 13-4 16,7 11 0 0,0 7 4-16,31 5-15 15,35-5 11-15,2-7-17 0,12-4 11 16,-5-10-23-16,-9-5 29 15,-5-8-2-15,-26-7 6 16,-11-6-15-16,-17-5 10 16,-7-2-21-16,0-2 18 15,-45-1-5-15,-20-3 9 16,-25-7 0-16,8-5 7 16,-1 0-4-16,18-3-3 15,27-21-6-15,17-7 3 16,21-26-85-16,35-26 3 15,71-28-263-15,18-11-191 16</inkml:trace>
  <inkml:trace contextRef="#ctx0" brushRef="#br0" timeOffset="76578">5092 8864 561 0,'0'0'155'0,"0"0"12"16,0 0-43-16,0 0-10 15,0 0-48-15,0 0-65 16,0 14 6-16,0 35-6 15,14 12 7-15,10 12 34 16,-4 1-30-16,11 3-4 16,7 1-3-16,7-4 8 15,-11-11-26-15,-3-18-15 16,0-13-121-16,-10-18-79 16,-8-14-30-16,5 0-80 15,-18-8 68-15,0-21 270 0,0-2 89 16,-31 2 39-16,-14 3-19 15,0 6 28-15,-6 4-60 16,-1 1-7-16,14 2 30 16,11 8-22-16,3 0 34 15,24 0-40-15,0-1-2 16,0 0 1-16,24-6-71 16,55-8 2-16,27 1 13 15,25-1-10-15,3 8-10 16,-20 12-105-16,-18 0-195 15,-24 8-328-15</inkml:trace>
  <inkml:trace contextRef="#ctx0" brushRef="#br0" timeOffset="76793">6072 9444 585 0,'0'0'320'16,"0"0"-175"-16,0 0 21 15,0 0-39-15,0 0-21 16,0 0-29-16,-38-103-49 16,38 103 2-16,0 0-30 15,-7 0-11-15,7 0 9 16,0 32-98-16,0 13-82 16,0 15-68-16,0-3-523 0</inkml:trace>
  <inkml:trace contextRef="#ctx0" brushRef="#br0" timeOffset="78231">6811 9350 827 0,'0'0'301'0,"0"0"-107"15,0 0-65-15,0 0-38 16,0 0-4-16,0 0-70 15,-21-107-11-15,21 107-6 16,0 26-12-16,0 31 9 0,0 12-3 16,14 12 12-1,-7-8-1-15,0-4-4 0,3-8-1 16,-3-16 2-16,0-13 6 16,0-12-8-16,-7-15 0 15,0-5 2-15,0 0 3 16,0 0-3-16,0 0 11 15,0-34 13-15,0-20-20 16,-14-21 8-16,-10-8-14 16,-3-8 0-16,2-9-1 15,5-1 1-15,3 4 0 16,17 9-2-16,0 18-15 0,0 20 15 16,17 18-4-1,34 21-27-15,28 11 25 0,11 0-30 16,6 11 21-16,-13 32 15 15,-18 9-30-15,-27 5 21 16,-31 6-30-16,-7 2 13 16,-14-2 23-16,-44-6-31 15,13-13-3-15,14-19-14 16,17-16-18-16,14-9 42 16,0 0-2-16,38 0 12 15,27-23 19-15,18-17 0 16,-1-9 7-16,-9-5 12 15,-15 2-5-15,-13 1 47 16,-14 3 1-16,-11 1-42 16,4 10 35-16,-17 15-23 0,-7 10-10 15,0 10 2-15,0 2-24 16,0 0-6-16,0 31-34 16,0 21 40-16,0 10-6 15,0-2 8-15,21-8-2 16,-4-13 0-16,11-13-9 15,-11-14 8-15,-4-9-6 16,-13-3 7-16,21 0 2 16,3-15-1-16,-10-16 10 15,17-9-5-15,-11 3 1 16,-9 5 3-16,-4 6 0 16,-7 10-8-16,0 1 19 0,0 10-17 15,0 5 3-15,0 0-7 16,0 0-6-16,0 0 1 15,13 16-28-15,-6 22 14 16,17 4 13-16,-3 4-2 16,-7-8 8-16,17-10-4 15,0-13-9-15,-11-10 10 16,18-5-3-16,-7 0 6 16,10-14 14-16,-3-20-13 15,-7-6 9-15,-10-6 10 16,-4 0-16-16,-17 0 25 15,0 1-4-15,0 7-21 16,0 7 27-16,-10 11-19 0,3 9 0 16,0 8-4-16,7 3-3 15,0 0-10-15,0 14-9 16,14 29-3-16,23 9 4 16,1 5 13-16,0 2 0 15,-17-1 0-15,3-7-30 16,-11-5 24-16,-13-9-30 15,0-11-8-15,0-6 16 16,0-9-48-16,0-5 17 16,0-6 26-16,0 0 9 15,0 0 24-15,0 0 4 16,0-3 1-16,0-20-4 0,0-5 7 16,0-13-8-16,31-7 0 15,4-9 4-15,10-6 4 16,6-8-7-16,4-10 9 15,-3-1 26-15,-8-5 4 16,1 10-2-16,-31 18 28 16,-7 10-21-16,-7 15 23 15,0 14-36-15,0 8-11 16,-7 12 2-16,0 0-23 16,0 3-5-16,-3 46 2 15,3 25 2-15,0 20-2 16,7 4 3-16,0-7 0 15,0-5-1-15,0-12 5 0,0-5-4 16,0-18 0 0,0-14-8-16,0-19 7 0,7-12-26 15,0-6 27-15,10 0-1 16,4-18 7-16,16-20 0 16,1-4-6-16,14 8 10 15,-14 5-13-15,6 15 3 16,-16 8 0-16,3 6-7 15,7 0-2-15,-11 3-14 16,4 29-49-16,-10 7-152 16,-4-1-188-16</inkml:trace>
  <inkml:trace contextRef="#ctx0" brushRef="#br0" timeOffset="78614">10830 8266 791 0,'0'0'141'15,"0"0"3"-15,-44-149 15 16,37 121-38-16,-3 10-22 0,3 13-42 16,0 2-18-1,7 3-25-15,-14 14-14 0,-3 47-7 16,-4 32 3-16,8 37 8 16,-5 6 11-16,18 10-15 15,0-3 0-15,0-17 8 16,31-14-5-16,14-21-3 15,0-14 0-15,6-16-35 16,8-16-49-16,-8-13-130 16,1-18-119-16,10-14-352 15</inkml:trace>
  <inkml:trace contextRef="#ctx0" brushRef="#br0" timeOffset="80160">11319 8638 702 0,'0'0'235'0,"0"0"-66"16,0 0-6-16,0 0-39 15,0 0-30-15,0 0-52 16,-7-95-41-16,7 118-2 16,0 29-24-16,14 25 25 15,6 11-3-15,4 7 10 16,-17-3-7-16,0-10 0 15,-7-2 8-15,7-20-16 0,3-19 8 16,-10-19-53 0,7-17 15-16,0-5-35 0,-7 0 44 15,14-5 26-15,-7-32-5 16,10-9-6-16,-17-5-11 16,0 2 21-16,-7 9-5 15,-38 6-2-15,1 6 8 16,-1 7 1-16,7 7 4 15,14 8 1-15,10 4-3 16,14 2 0-16,0 0-4 16,0 0 4-16,0 0-10 15,45 0 9-15,13 0 1 0,18 0 19 16,13 0-19-16,8 0 2 16,-8 0 14-16,-10 0-15 15,-17-10 21-15,-10-1 4 16,-25-5 6-16,-3-3 31 15,-10-6-26-15,0-4-21 16,-14-2 44-16,0 1-55 16,0-2 23-16,-28 6-5 15,-3 6-20-15,-7 5 20 16,18 9-23-16,-4 6 0 16,3 0-6-16,7 18 0 15,-3 27 6-15,3 16 0 16,8-1 6-16,6-2-12 15,0-14 6-15,13-1 0 16,25-11-9-16,14-9 2 0,-1-12 3 16,8-8-1-1,3-3 5-15,-11 0 4 0,1-14-4 16,-1-17 1-16,-13-7 6 16,7-2-1-16,-18 7-6 15,-3 5 4-15,-10 12 5 16,-14 10 15-16,0 6-19 15,0 0-3-15,0 0-4 16,7 0-12-16,10 0 10 16,-3 29-6-16,7-1 5 15,-4 7-8-15,-3-6 11 16,6-7-4-16,4-2 4 16,-3-8-36-16,3-6 31 15,-3-4-10-15,10-2 13 0,-11 0-2 16,11-14 6-16,7-16 0 15,-11-3-2-15,4-5 15 16,0 1-13-16,-10 3 0 16,-7 3 1-16,-4 13 8 15,4 7-4-15,-14 8 0 16,0 3-5-16,14 0-11 16,-1 0 10-16,5 20-7 15,9 4-10-15,-3-5 18 16,-3-1-24-16,3-4-1 15,-10-6 0-15,-1 1 5 0,4-9 20 16,4 0 0 0,-4 0 0-16,4 0 5 0,-7-5-4 15,3-7 13-15,-10 5 21 16,13 2-32-16,4 5 4 16,4 0-7-16,17 0-1 15,-1 0-8-15,-6 0 9 16,0 0 0-16,0 0-3 15,3 0 8-15,-3 0-5 16,-7-6 0-16,14-11 3 16,-25-3 18-16,-3-6 13 15,-3-2 8-15,-14-3 6 0,0-1-34 16,0 9 23 0,0 9-3-16,0 6-23 0,0 8 18 15,0 0-27-15,0 0 0 16,0 0-2-16,0 42-29 15,0 21 29-15,0 20 0 16,-7 6 5-16,0-3-10 16,-3 2 6-16,10-2-1 15,0 0 0-15,0-11 8 16,0-19-8-16,0-15 0 16,10-21 1-16,-3-12-4 15,-7-8 5-15,7 0-2 16,-7 0 19-16,7-28-19 15,0-27 37-15,0-20-37 16,-7-10 3-16,0-4-4 0,0-5 1 16,0-3 0-16,-28 2-1 15,-3 3 4-15,18 10-8 16,-5 22 5-16,18 17-3 16,0 20-10-16,0 15 6 15,45 8-12-15,17 0-5 16,10 2-1-16,11 32 21 15,-1 13-1-15,-16-2 0 16,-15 1-7-16,-20-9 9 16,-24-6-5-16,-7 1 2 15,-24-4-51-15,-48 2-2 16,-18-5-48-16,1-2-93 0,-1-9-59 16,32-11-161-1</inkml:trace>
  <inkml:trace contextRef="#ctx0" brushRef="#br0" timeOffset="80437">14097 7937 757 0,'0'0'203'16,"0"0"-38"-16,0 0 21 15,-7-154-37-15,7 145-72 16,0 9-20-16,0 0-57 15,24 31-9-15,35 32 9 16,30 26 2-16,14 11 11 16,-7 8 0-16,-6 9-6 0,-25 7 2 15,-6-4-9-15,-28-14 4 16,-31-14-11 0,0-21 7-16,-14-14-40 0,-38-10-62 15,-10-17-92-15,11-10-72 16,6-12-154-16</inkml:trace>
  <inkml:trace contextRef="#ctx0" brushRef="#br0" timeOffset="80752">15149 8218 838 0,'0'0'153'0,"0"0"25"15,0 0-20-15,0 0-59 16,0 0-47-16,0 0-48 16,-7-29-8-16,7 29 3 15,0 26 1-15,0-1-3 16,7-1 8-16,38-10-5 16,0-3 6-16,-1-11-2 15,-13 0 8-15,-17 0-4 16,0-3 10-16,-14-17 38 15,0 0-50-15,-7-3-5 16,-38 9-1-16,-13 11-71 0,6 3-63 16,14 12-147-16,11 30-106 15</inkml:trace>
  <inkml:trace contextRef="#ctx0" brushRef="#br0" timeOffset="80916">15431 8860 546 0,'0'0'154'16,"0"0"38"-16,0 0-27 15,0 0 2-15,0 152-57 16,-58-100-45-16,-25 11-52 0,-6-1-13 16,-8 2-200-16,-13-4-503 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4:37.3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127 190 620 0,'0'0'149'15,"0"0"-25"-15,0 0 33 16,0 0-31-16,0 0-24 0,0 0-41 15,-127-5-45 1,127 5-2-16,10 0-14 0,42 0-2 16,37 0-5-16,21 0 14 15,7 0-2-15,-10-4-5 16,-11-4 6-16,-31-1-6 16,-20 6 0-16,-14 1 1 15,-17 2-3-15,-14 0 10 16,0-3-8-16,0-6 20 15,0-6-18-15,-45-1-2 16,7-7-1-16,-13 6-1 16,-1 0-6-16,7-1 16 0,8 7-8 15,9 0 0 1,11-1 9-16,17 9-5 0,0 0-4 16,0 3 0-16,0 0-8 15,24 0-10-15,28 0 14 16,13 18-7-16,4 2 22 15,3 5-15-15,-3-2 4 16,-11 6 0-16,-6-2-2 16,-15-1 4-16,-16 1-2 15,-4-1 0-15,-17-4 6 16,0-2-10-16,0-2 4 16,-24-4 0-16,-14 0-9 15,11 1-80-15,3-7-120 16,17-8-154-16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4:38.42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273 218 779 0,'0'0'207'0,"0"0"-19"15,0 0-47-15,0 0-34 16,0 0-29-16,0 0-66 16,-124-138 25-16,107 138-37 15,-10 21-15-15,-11 24 12 0,0 18 2 16,17 4 1-16,21 1-9 16,0-2 1-16,0-12 8 15,45-14-17-15,7-17-30 16,6-21 37-16,0-2-12 15,11-5 22-15,-17-24 6 16,-8-8 3-16,-16-3-4 16,-11-5 14-16,-17-4-13 15,0 9 30-15,0 4-22 16,-10 21 9-16,-4 5 3 16,7 8-22-16,7 2-4 15,0 0 0-15,0 12-28 16,0 22 25-16,0 11 3 0,21 2 0 15,24-8-5 1,-1-14 5-16,8-10-2 0,10-12 2 16,-28-3 0-16,11 0 0 15,-7-31 3 1,-1-12-2-16,-16-14 17 0,-4-6-14 16,-17 0 26-16,0 0-11 15,0 15-12-15,-17 9 24 16,-4 17-25-16,8 10 2 15,13 12 3-15,0 0-10 16,0 0-2-16,0 9-16 16,27 31 5-16,18 15 0 0,13 5 12 15,4 6 0 1,-10-4-5-16,6 1-1 0,1-6 2 16,-15-8 4-16,1-9 0 15,-14-12-6-15,-17-13 6 16,-14-6 0-16,0-6-1 15,0-3 9-15,0 0-5 16,-7 0-2-16,-31-18 2 16,-7-11-1-16,1-5-2 15,16 0 0-15,11-6 0 16,10 0-3-16,7-6-4 16,7 7 2-16,31 4-20 15,0 7 21-15,-1 10-6 16,-16 7 10-16,3 4-1 15,-3 5 0-15,-1 2-5 0,11 0 6 16,7 2-8-16,14 25 1 16,-14 10 5-16,6 12 2 15,-16 2-2-15,3 3-1 16,-17-3-4-16,3-4 7 16,-10-11 0-16,-7-7-2 15,6-9 4-15,-6-11-2 16,0-9 0-16,0 0 6 15,0 0 3-15,0 0 4 16,-30-23 12-16,2-12-4 16,11-13-17-16,10-10-2 15,7-13-2-15,0-3 11 0,45 0-13 16,13 8 2-16,4 15 0 16,-4 13-4-16,-6 15 4 15,0 12 0-15,-1 11-4 16,-6 0 3-16,0 0-7 15,-15 0 8-15,-9 17-38 16,-14 14-54-16,-7 7-230 16,-38 7-312-16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4:26.7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21 249 552 0,'0'0'187'0,"0"0"-96"0,0 0 12 16,0 0 5-16,0 0-33 15,0 0-43-15,-7 0 16 16,7 0-13-16,0 0-29 16,24 0 22-16,21 0-27 15,27 0 38-15,31 0 32 16,38-10-52-16,38 2 11 15,27 0-21-15,31-1-9 16,25 3 16-16,-11 6-11 0,-14 0-5 16,-38 0 0-1,-20 0 13-15,-31 0-8 16,0 0-5-16,0-3 3 0,17-5-2 16,3-1 4-16,35 3-5 15,-4 4 0-15,15 2 7 16,16 0-8-16,0 0 1 15,8 0 0-15,-8 0 0 16,-17 0 6-16,4 0-6 16,-11 0 0-16,-7 0 6 15,4-4-1-15,-17 2-5 16,13-1 0-16,1 3-3 16,6 0 9-16,-3 0-6 15,-10 0 0-15,-1 0 5 16,-6 9-12-16,6-1 7 0,1-2 0 15,6-6-4 1,-6 0 7-16,-8 0-3 0,-9 0 0 16,3 0 9-16,-25 0-12 15,5 0 3-15,-12 0 0 16,1 0-3-16,0 0 8 16,17 0-5-16,10 0 0 15,35 0 7-15,-3 0-8 16,-1 0 1-16,-27-6 0 15,-38-2-11-15,-21-4 16 16,-24 4-5-16,-24-2 0 16,-3 0 8-16,-17 2-12 0,-8-1 4 15,-2-1 0 1,2 5-6-16,-6 0 11 0,0 1-5 16,-17 2 0-16,-4 2-24 15,-17 0-6-15,0 0-49 16,0 0-106-16,-38 0-42 15,-44-6-299-15</inkml:trace>
  <inkml:trace contextRef="#ctx0" brushRef="#br0" timeOffset="2229">0 274 589 0,'0'0'171'15,"0"0"-34"-15,0 0-3 16,0 0-14-16,0 0-58 16,0 0-16-16,0-6 9 15,0 6-54-15,0 17 5 16,0 18 24-16,0 16-1 15,0 12 13-15,0 11-25 16,0 15-1-16,0 11 10 16,0 6-19-16,0 0-4 15,21-12-3-15,3-8 9 16,-4-9-11-16,4-6 2 16,-10-2 0-16,-7-1-2 15,-7-5 12-15,0-6-10 16,0-2 0-16,0-9 7 15,0-7-13-15,0-1 6 0,0-7 0 16,0-2-3 0,0-3 9-16,-7-4-6 0,7-1 0 15,0-4 6-15,0-3-12 16,-7-8 6-16,7-3 0 16,0-3-4-16,0 0 17 15,0 0-13-15,0 0 0 16,0 2 4-16,0-2-3 15,0 0-1-15,0 0 0 16,0 0-6-16,0 0 13 16,14 0-7-16,24 0 0 15,20 0 3-15,25 0 6 0,6-9-9 16,14 2 0 0,18-5 2-16,-11-2 7 0,24 5-9 15,-10-5 0-15,17 6 4 16,0-4-10-16,0 3 6 15,6 1 0-15,1 2-1 16,17 0 13-16,4 3-12 16,-4 3 0-16,3 0 0 15,-10 0-3-15,-3 0 3 16,17 0 0-16,3 0-2 16,4 3 10-16,7 3-11 15,6 0 3-15,1-3 0 16,6-3-7-16,11 0 7 15,-17 0 0-15,-8 0-1 16,-16 0 8-16,-4 0-7 0,-10 0 0 16,-7 0 3-16,-1 0-6 15,-6 0 3-15,-7 0 0 16,1 0-2-16,6 0 11 16,6 0-9-16,1 0 0 15,14 5 0-15,3 1-5 16,-4-1 5-16,-13-2 0 15,17-3-1-15,-10 0 5 16,7 0-6-16,3 0 2 16,3 0 0-16,-3 0-6 15,-10 0 6-15,-14 0 0 16,0-3-1-16,-14 3 10 0,4-2-9 16,-4-1 0-16,14 0 1 15,-14 0-4-15,-10 0 3 16,-7 3 0-16,-10-2 0 15,-4 2 9-15,14 0-11 16,0 0 2-16,11 0 0 16,-5 0-5-16,5 0 5 15,-4 0 0-15,-21 0-3 16,0 0 7-16,-13 0-4 16,-1 0 0-16,8 0 0 15,-4 0-8-15,-4 0 10 16,-6 0-2-16,-18 0 0 15,-13 0 9-15,-18 0-14 0,4 0 5 16,0-3 0-16,4-1-5 16,-4 2 6-16,7 2-1 15,-18-3 0-15,11 0 11 16,-10 0-15-16,17 3 4 16,-1 0 0-16,1 0-7 15,7-3 8-15,-11 3-1 16,-3 0 0-16,-7 0 8 15,-10 0-12-15,-7 0 4 16,0 0 0-16,-7-2 3 16,0 2 0-16,0-6-3 15,7 0 0-15,3 0 5 0,4 0-5 16,-7 1 0-16,-1 2 1 16,-6-3-2-16,7-5 1 15,0-2 0-15,-7-2 0 16,11-3 6-16,-11-2-9 15,0-5 3-15,0 1 0 16,0-7-6-16,0-4 12 16,0-1-6-16,0-8 0 15,0-1 8-15,0-1-9 16,0 3 1-16,0-5 0 16,0 0 0-16,0-5 4 15,0-3-4-15,0-7 2 16,-11-3 11-16,-3-3-10 0,-13-2-3 15,-4-6 0-15,0-1 4 16,4 4-1-16,-4 5-3 16,17 10 0-16,-10 4 11 15,17 10-8-15,-7 7-3 16,14 9 0-16,0 1 7 16,-7 6-1-16,7-4-6 15,0-3 0-15,0 0 16 16,0 1-17-16,0-1 1 15,0 3 0-15,0 4-3 16,0 4 4-16,0 3-1 16,0 10 0-16,0 3 14 0,0 2-19 15,0 0 5 1,-10 0-2-16,-18 0-10 0,-30 0-10 16,-55 14 10-16,-28 17-52 15,-28 12-123-15,-3 1-246 16</inkml:trace>
  <inkml:trace contextRef="#ctx0" brushRef="#br0" timeOffset="2941">461 806 594 0,'0'0'285'0,"0"0"-105"0,0 0 1 16,0 0-40-16,0 0-87 16,0 0 1-16,0-23-37 15,0 23-14-15,0 0 0 16,0 0-4-16,0 11 0 15,0 20 0-15,0 10 0 16,0 2 8-16,0-1-8 16,0 2-9-16,0-1 4 0,0-9-142 15,0-6-161 1,0-7-126-16</inkml:trace>
  <inkml:trace contextRef="#ctx0" brushRef="#br0" timeOffset="3398">726 817 126 0,'0'0'446'16,"0"0"-326"-16,0 0-4 16,0 0-34-16,0 0-45 15,0 0-22-15,127-63-11 0,-100 63 4 16,11 18-8-1,-7 7 8-15,0 1-17 0,-10-4 9 16,-15 5-7-16,-6-5 3 16,0 1-29-16,0 0 33 15,-20 6 1-15,-25-7 9 16,7-4-6-16,7-7-4 16,18-8 11-16,13-3-8 15,0 0 12-15,0 0 24 16,0 0 0-16,0 0-37 15,31 0 24-15,3 0-26 16,11 0 1-16,6 0-7 16,4 0 10-16,-14 17-4 15,14 9 0-15,-20 3 2 0,-4 2 4 16,-24 0-6-16,-7 0 0 16,0-5-1-16,-14-5 5 15,-38-4-4-15,-16-8 18 16,-5-1-18-16,5-6-5 15,9-2-91-15,14 0-25 16,8 0-88-16,30-19-287 16</inkml:trace>
  <inkml:trace contextRef="#ctx0" brushRef="#br0" timeOffset="3713">1884 182 753 0,'0'0'314'15,"0"0"-133"-15,0 0-55 16,0 0-47-16,0 0-54 16,0 0-15-16,0 158 33 15,14-52-1-15,0 8-31 16,17 21 22-16,-18 8-25 15,12 2 1-15,-5-5 2 16,-6-18 3-16,-7-15-11 16,3-19-3-16,-10-16 3 15,0-18-11-15,0-20 8 16,0-14-53-16,7-8-37 0,0-12-103 16,13 0-80-16,18-40-88 15</inkml:trace>
  <inkml:trace contextRef="#ctx0" brushRef="#br0" timeOffset="4020">2393 748 498 0,'0'0'250'0,"0"0"-106"15,0 0-50-15,0 0-13 16,0 0-64-16,0 0 17 15,230-16 19-15,-147 16-10 0,-11 0 26 16,-20 0-30-16,-14 0-24 16,-21 2 24-16,-10 7-37 15,-7 8 1-15,0 8-3 16,0 15 2-16,0 4 30 16,0 4-3-16,0 1-25 15,0-2 13-15,-18-6-12 16,18 0-5-16,0-8 0 15,0-1-4-15,0 0-75 16,0-10-175-16,11-9-103 16</inkml:trace>
  <inkml:trace contextRef="#ctx0" brushRef="#br0" timeOffset="4329">3817 2 927 0,'0'0'226'15,"0"0"-83"-15,0 0-26 16,0 0-26-16,0 0-84 16,0 0 3-16,-45 117 47 15,45-19-38-15,24 10 6 16,-3 16 3-16,-15 15-27 0,12 10 32 15,-18 8-31-15,0-8 1 16,0-14 7-16,-18-18-8 16,-2-23-2-1,6-17 0-15,4-17-13 0,10-16-60 16,0-22-104-16,44-22-194 16,46-15-659-16</inkml:trace>
  <inkml:trace contextRef="#ctx0" brushRef="#br0" timeOffset="4717">4700 626 907 0,'0'0'213'0,"0"0"-68"16,0 0 27-16,0 0-86 15,0 0-62-15,0 0-11 16,-31-29-12-16,18 80-1 16,6 21 3-16,-4 8 10 15,11 2-9-15,0-1-4 16,0-6 0-16,11-13-4 16,33-10 5-16,-9-16-1 15,9-10 0-15,1-11 9 16,-7-12-7-16,-7-3 1 15,-4 0-2-15,-9-9 18 0,-11-16-14 16,-7-10 1-16,0-5 0 16,-45 1 7-16,-24-2-21 15,-3 12 8-15,-4 12-30 16,25 15-24-16,20 2-113 16,31 0-160-16,0 14-170 15</inkml:trace>
  <inkml:trace contextRef="#ctx0" brushRef="#br0" timeOffset="4997">5529 214 827 0,'0'0'254'0,"0"0"-47"16,0 0-66-16,0 0-31 15,0 0-67-15,0 0-24 16,-89-43-19-16,89 117 7 16,17 27 14-16,10 13-11 15,4 20-5-15,-3 9 19 16,-4 2-18-16,-11-4-3 16,-6-21-3-16,-7-14 9 15,0-17-24-15,0-21 11 16,0-10-100-16,0-13-98 15,0-7-370-15</inkml:trace>
  <inkml:trace contextRef="#ctx0" brushRef="#br0" timeOffset="5256">6299 806 681 0,'0'0'521'16,"0"0"-384"-16,0 0-11 15,0 0-18-15,0 0-105 16,0 0 2-16,-34 50-5 0,41 29 10 16,-7 3 2-16,6 3-12 15,1-4 0-15,-7-1-6 16,14-9-8-16,3-8-129 15,4-15-242-15</inkml:trace>
  <inkml:trace contextRef="#ctx0" brushRef="#br0" timeOffset="5584">6753 785 864 0,'0'0'173'0,"0"0"-29"0,0 0-21 16,0 0-66-16,0 0-56 15,0 0-1-15,110 30 0 16,-96 11-1-16,3 6-2 16,-10-1 3-16,-7-4-4 15,0-2-1-15,-14-5 2 16,-24-4 3-16,0-5 0 15,18-9 6-15,3-2 0 16,17-4-6-16,0-5 0 16,0 0-4-16,6-1 10 15,50-5-6-15,16 0 0 0,24-2-62 16,7-27-132-16,0-6-210 16</inkml:trace>
  <inkml:trace contextRef="#ctx0" brushRef="#br0" timeOffset="5851">7908 245 690 0,'0'0'395'15,"0"0"-186"-15,0 0-28 16,0 0-74-16,0 0-76 0,0 0 10 15,-51-54-41-15,51 102 6 16,0 27 18-16,20 22-19 16,11 26 13-16,-7 11-15 15,-10 13 8-15,-14-5-5 16,0-13-6-16,0-12-3 16,0-17 1-16,0-11-125 15,0-17-106-15,0-13-373 16</inkml:trace>
  <inkml:trace contextRef="#ctx0" brushRef="#br0" timeOffset="6128">9074 720 918 0,'0'0'374'15,"0"0"-255"-15,0 0 23 16,0 0-81-16,0 0 0 16,0 0-61-16,-17-49 12 15,17 115-13-15,0 20 1 16,0 0 0-16,7 2 2 16,-7-5 11-16,0 3-13 15,0-7 0-15,0-4-17 0,10-9-52 16,-3-9-153-1,0-16-234-15</inkml:trace>
  <inkml:trace contextRef="#ctx0" brushRef="#br0" timeOffset="6517">9442 1057 301 0,'0'0'510'0,"0"0"-357"15,0 0 27-15,0 0-59 16,0 0-58-16,0 0-32 0,0-28-26 16,0 33 1-1,0 21 8-15,0 11-13 0,0 6 10 16,0 5-2-16,0-1-3 16,0-5-6-16,7-7 7 15,17-9-4-15,-11-10-1 16,18-10-2-16,0-6 27 15,-3 0 8-15,17-20 57 16,-1-20-43-16,8-8-30 16,-14-6 25-16,-18-4-26 15,-20 4 1-15,0-3 24 16,-13 8-38-16,-32 9 21 16,0 9-26-16,7 10 3 15,4 19-11-15,-4 2 3 16,7 20-10-16,4 31-11 0,3 12-91 15,17 3-30 1,-7-3-180-16,-3-3-390 0</inkml:trace>
  <inkml:trace contextRef="#ctx0" brushRef="#br0" timeOffset="10084">11474 794 575 0,'0'0'260'16,"0"0"-142"-16,0 0 69 16,0 0-28-16,0 0-73 15,0 0-32-15,0 0-46 16,0-22 8-16,0 22-16 16,0 0-6-16,0 0 5 15,0 0-85-15,7 0-57 16,0 0-9-16,0 2 3 15,10 7 79-15,-10-3 3 16,-1-4-4-16,-6-2 57 0,0 0 14 16,0 0 0-1,0 0 3-15,7 0-2 0,11 3-2 16,9 0-150-16,25 3-375 16</inkml:trace>
  <inkml:trace contextRef="#ctx0" brushRef="#br0" timeOffset="51960">495 789 123 0,'0'0'258'0,"0"0"-146"15,0 0-28-15,0 0-2 16,0 0-7-16,0 0 19 16,0 0-30-16,-20-22-3 15,20 22 4-15,0 0-29 16,0 0 8-16,0 0-7 15,0 0-15-15,0 0 13 16,0 0-10-16,0 0-2 16,0 0 11-16,0 0-9 15,0 0 5-15,0 0-6 0,0 0-23 16,0 0-1 0,0 1-3-16,0 31-1 0,0 11 4 15,0 14 7-15,0-2 2 16,0-1 18-16,0 0-11 15,0 4 2-15,-7 2-5 16,7 2-2-16,-7 1 20 16,7 0-22-16,0-3-3 15,0-5 5-15,0-10-10 16,0-8 8-16,0-11-9 16,0-9 0-16,0-6-1 15,0-5 4-15,0 2-3 16,0-4 0-16,0-1 6 15,0-3-2-15,0 3-4 0,0-3 0 16,0 2 11-16,0-2-9 16,0 0 3-16,0 0-5 15,0 0 0-15,0 0-16 16,0 0-72-16,0 0-85 16,0 0-159-16,0 0-312 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4:41.70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11044 282 404 0,'0'0'154'15,"0"0"-31"-15,0 0 18 16,0 0-31-16,0 0 13 16,0 0-5-16,44-14-17 15,-44 14 3-15,0 0-52 16,0 0-26-16,0 0 12 15,0 0-32-15,-13 0 8 16,-49-4 1-16,-34 4-13 16,-59 0 6-16,-24 0-8 15,-27-3 0-15,-11-2 7 16,-3 2-2-16,-10-3-5 0,6 0 0 16,18 4 1-16,6-2-6 15,8 2 5-15,-1 2 0 16,-10 0-5-16,-17 0 7 15,-10 0-2-15,-38 0 0 16,-28 0 8-16,-6 0-10 16,-25 6 2-16,-7 8 0 15,22 3 1-15,9 3-1 16,21 6 0-16,31 3 0 16,14-3 0-16,13-1-7 15,18-5 7-15,20-2 0 16,8-4-1-16,6-3 5 15,10-2-4-15,14 2 0 0,14-3 7 16,17-2-10-16,21 0 3 16,13-6 0-16,1 0-5 15,-8 0 9-15,-6 0-4 16,-14 0 0-16,0 3 11 16,-3 0-19-16,16-1 8 15,15 2 0-15,16 1-12 16,15-2 5-16,20 3 7 15,10-3-8-15,14 0-1 16,-17 2 5-16,-3 4-9 16,-11-1 13-16,-14 4-1 15,8-3 1-15,-15 1-6 16,-3 0 4-16,4 2-3 0,0-5 0 16,6 2 5-16,0-3 0 15,8-3-4-15,-1-3 10 16,0 2-6-16,-6-2 0 15,6 0 9-15,0 0-14 16,7 0 5-16,1 0 0 16,2 0-2-16,-9 0 6 15,-18 0-4-15,-4 0 0 16,-16 0-23-16,3 0 22 16,-4 3-13-16,8 6 14 15,16-4-9-15,8 2 11 16,13-3-2-16,10 0 0 15,-3-2 9-15,18-2-14 0,-5 0 5 16,18 0 0 0,-13 0 1-16,-1 0 5 0,-10 0-6 15,-4 0 0-15,-3 0 10 16,-6 0-17-16,-8 0 7 16,7-2 0-16,4 2-7 15,3 0 12-15,10 0-5 16,4 0 0-16,10-4 7 15,0 2-14-15,-7 0 7 16,-3-2 0-16,-3 1-6 16,13 3 14-16,7 0-8 15,0 0 0-15,0 0 7 0,0 0-12 16,0 0 5-16,0 0 0 16,0 0-3-16,0 0 14 15,0-3-11-15,0 3 0 16,0 0 7-16,0-2 0 15,0 2-7-15,0-3 0 16,-7-3-4-16,-4 3 12 16,5 3-8-16,6-2 0 15,0-1 6-15,-7-1-14 16,0-1 8-16,-7-1 0 16,-3 1-7-16,10-1 14 15,0 0-7-15,0 4 0 16,7-2 5-16,-7 2-8 15,-10-2 3-15,10-1 0 0,-13-4-7 16,-11 1 4-16,3 2 1 16,-3 0 2-16,0 1-1 15,18 2-6-15,-1 0 7 16,7 0 0-16,7 3-6 16,-10 0 15-16,10 0-9 15,0 0 0-15,0 0 3 16,0 0-6-16,0 0 3 15,0 0 0-15,0 0-3 16,0 0 11-16,0 0-8 16,0 0 0-16,0 0 2 0,0 0-11 15,0 0 9 1,0 0 0-16,0 0-5 0,0 0-1 16,0 0 2-16,0 17 1 15,0 24 3-15,0 15-9 16,0 10 9-16,0 9 0 15,0 2 1-15,-14 0 10 16,14 0-11-16,-7 0 0 16,7-6 8-16,0-4-8 15,0-2 0-15,0-4 0 16,0-7 4-16,0 0 7 16,0 1-7-16,0-1-4 15,0 3 2-15,0 0 14 16,0 0-14-16,-7 1-2 15,-17-7 7-15,10-3 4 0,1-7-1 16,-5-7-10-16,11-3 1 16,1-3-4-16,6-4 3 15,-7 0 0-15,7-11-1 16,0 4 9-16,0 0-8 16,0 0 0-16,0 1 2 15,0-4-8-15,0-3 6 16,0-5 0-16,0-1-1 15,0-5 10-15,0 0-15 16,7 0 6-16,6 4 0 0,18 1-1 16,14 4 7-1,20 0-6-15,18-7 4 0,27 4 6 16,24-3-9-16,14-3-1 16,31 0 0-16,27 0-1 15,11-3 7-15,13-14-6 16,0 3 0-16,-17-1 8 15,11 6-9-15,-4 0 1 16,10 8 0-16,1 1-3 16,6 0 5-16,-14 0-2 15,-2-4 0-15,2-4 3 16,1 3-8-16,6-5 5 16,-10 5 0-16,-10 5-5 15,-11 0 6-15,-20 0-1 16,-17 0 0-16,-1 0 9 15,-13 0-9-15,10 0 0 16,11 0 0-16,16 0-4 0,15 0 8 16,9 0-4-16,-2 0 0 15,-8-6-1-15,-6 0 1 16,-14-3 0-16,-1 1 0 16,-23-1-9-16,-7 1 11 15,0 3-2-15,-7 0 0 16,7 1 7-16,-7 1-11 15,10-3 4-15,-21 3 0 16,5 0-6-16,-15 0 10 16,-3 1-4-16,-21-4 0 15,7 0 5-15,-6 0-7 0,-1-5 2 16,17 2 0-16,-3-2-4 16,11 0 6-16,-11 5-2 15,0 0 0-15,3 1 1 16,-10-1-6-16,0 3 5 15,-13-3 0-15,-18 1-9 16,4-1 10-16,-32-2-1 16,8 2 0-16,0 0 5 15,-15 3-8-15,1-4 3 16,-3 2 0-16,-4 0-8 16,-1-1 11-16,-2 0-3 15,10-3 0-15,-7 4 8 16,-4-5-13-16,-3 5 5 15,-10 3 0-15,-7-4-6 0,7 1 9 16,3-4-3-16,-3 3 0 16,-7-3 8-16,17 1-13 15,-17 0 5-15,-1-2 0 16,8 2-3-16,10-3 7 16,-3-1-4-16,3 1 0 15,-3 0 7-15,-4 2-11 16,-4 0 4-16,1 3 0 15,-7 4-3-15,0-4 7 16,10 3-4-16,-10-2 0 16,7-2 4-16,-7 2-8 15,17-4 4-15,-4 1 0 0,-2-1-12 16,-5 0 21-16,-6-1-9 16,0-5 0-16,0-2 2 15,-7-6 0-15,0-5-2 16,0-6 1-16,0-7-2 15,0-4 9-15,0-4-8 16,-14-3 3-16,7 1 5 16,-6 2 6-16,13 3-11 15,0 1-2-15,0-1 22 16,0-3-18-16,0-2-5 16,0-6 3-16,0-6 5 15,6-7-4-15,1-3-4 16,0-4 0-16,0 2-5 0,-7 7 14 15,0 2-9-15,0 3 0 16,0 7 4-16,-14 6-4 16,7 4 0-16,1 12 0 15,-5 0 4-15,4 2 2 16,7 0-6-16,-6 4 1 16,6-1 9-16,-7 7-8 15,7 5-2-15,0 11 0 16,-7 0-3-16,7 6 3 15,-7 0 0-15,-10-2-1 16,-11-2-16-16,-17-1 15 16,-13 2-62-16,-18 3-55 15,18 0-68-15,20 3-144 0,24 26-141 16</inkml:trace>
  <inkml:trace contextRef="#ctx0" brushRef="#br0" timeOffset="737">12007 1059 760 0,'0'0'120'0,"0"0"-9"0,0 0 26 15,0 0-62-15,0 0-18 16,0 0-33-16,82 0-17 15,1 0 6-15,20-14-12 16,0-1 0-16,-7-5 29 16,-20 6-30-16,-25 0 18 15,-23 5-18-15,-28 1 5 16,0 2 5-16,0-2-8 16,0-6 8-16,0-1 45 15,0-2-40-15,-7-6-9 16,-24 5-6-16,10 4 1 0,-16-3-11 15,-1 9 10-15,17 3 0 16,-3-2-3-16,17 7 8 16,0 0-5-16,7 0 0 15,0 0-5-15,0 0-6 16,0 0 11-16,14 9-10 16,31 11 6-16,24 8 8 15,-4-4 3-15,-7-5-7 16,-13 1 4-16,-7-6-12 15,-14 1 8-15,-17-1 0 16,-7 1-3-16,0 7-10 16,-38 1-91-16,-27 7-121 0,-11-3-276 15</inkml:trace>
  <inkml:trace contextRef="#ctx0" brushRef="#br0" timeOffset="3740">13519 736 478 0,'0'0'128'16,"0"0"28"-16,0 0 10 0,0 0-65 15,0 0 3 1,0 0-62-16,21-105-25 0,24 76 16 16,-7 3-31-16,-1 9 15 15,-16 8-17-15,-4 9 4 16,-10 0-13-16,0 0-8 16,14 32 12-16,3 10-1 15,-17 7 8-15,-7 2-2 16,0 4 0-16,0 2 2 15,0-2-6-15,0-7 4 16,-7-11-13-16,-7-11-9 16,4-15-27-16,10-11 41 0,0 0 8 15,0 0 7 1,0-34 20-16,0-20-26 0,10-17-1 16,35-4 12-16,6 4-3 15,1 5-7-15,-8 20-2 16,-9 12 3-16,-11 14-6 15,7 9 3-15,-11 5-1 16,18 6-1-16,7 0-14 16,7 0 16-16,-1 23-4 15,-13 5-8-15,-4 4 7 16,-3-1 4-16,-7-5 1 16,4-9 0-16,-14-4 7 0,3-6-6 15,-10-4-1-15,0-3 0 16,-1 0 11-1,12 0-10-15,2-17 12 0,11-18-4 16,-3-5-4-16,-4 1 1 16,-17 4 8-16,-7 7-7 15,0 4 39-15,0 7-31 16,-24 6 3-16,17 5-13 16,0 6 2-16,0 0-14 15,-7 0-5-15,-17 22 12 16,11 22-11-16,9 7 14 15,11 3-3-15,0 4 0 16,11-4-1-16,23-8-5 16,11-12 1-16,-1-12-12 15,-6-10 11-15,0-12 3 0,-10 0 3 16,-4 0 11-16,3-12-11 16,-3-15 15-16,-3-10-13 15,-4-3 1-15,-17-4 33 16,0 1-19-16,0 4 19 15,0 7 3-15,0 9-24 16,-17 12 19-16,17 11-18 16,0 0-12-16,0 0-4 15,0 0-4-15,0 3-15 16,10 26 0-16,25 13 19 16,9 7 7-16,8 0-7 15,-14-10 2-15,13-1-14 0,-6-13-30 16,0-5-5-16,-8-10 6 15,-9-8-31-15,-4-2-25 16,-17 0-30 0,0-20-23-16,-7-9-24 15,0-8-4-15,0-1 70 0,-7 2 108 16,0 1 15-16,-7 1 79 16,-3 9 6-16,10 5 19 15,-7 11-3-15,8 3-19 16,-1 6-35-16,-4 0-30 15,-2 3-32-15,-18 31 0 16,-4 20 3-16,-9 10 1 16,13 4-8-16,3 4 4 0,11-15-149 15,17-11-215 1</inkml:trace>
  <inkml:trace contextRef="#ctx0" brushRef="#br0" timeOffset="3997">15386 339 545 0,'0'0'173'15,"0"0"-37"-15,0 0 8 16,0 0 6-16,0 0-63 16,0 0-79-16,0-60-8 15,0 105-16-15,0 21 16 16,0 6 0-16,0 8 7 0,0-3-1 15,0-6-6-15,14-2-3 16,3-12 0 0,-10-17-111-16,0-14-66 0,0-14-52 15,-7-12-33-15,0 0-178 16</inkml:trace>
  <inkml:trace contextRef="#ctx0" brushRef="#br0" timeOffset="4145">15263 616 409 0,'0'0'194'0,"0"0"-73"16,0 0 6-16,0 0-40 0,0 0-17 16,0 0-70-1,137-60 2-15,-16 54-14 0,6 6-19 16,-24 0-110-16,-38 0-126 16</inkml:trace>
  <inkml:trace contextRef="#ctx0" brushRef="#br0" timeOffset="4864">14303 1202 498 0,'0'0'214'0,"0"0"-76"15,0 0-41-15,0 0 24 16,0 0-37-16,0 0-51 15,-96-105-15-15,38 105-11 16,-1 0-3-16,-6 37-4 16,10 5-2-16,27 7-6 0,21 3 8 15,7-7 0-15,0 1-5 16,35-9 3-16,34-5-24 16,3-9-3-16,3-10-13 15,-2-10 33-15,-11-3-1 16,-18 0 10-16,-16 0 3 15,-11-3 1-15,-17-10 3 16,0-1 5-16,0-7-6 16,-17-2 34-16,-11 0-33 15,-3 3-1-15,0 3-3 16,11 9 6-16,13 2-9 16,7 0 0-16,0 4 5 15,7-10-12-15,58-2-16 16,18 0 23-16,-1-1-7 15,-10 9 12-15,-34 6-7 0,-7 0 2 16,-10 0-10 0,-4 15 3-16,-3 11 0 0,-1 8 7 15,-13 9 10-15,0 5-10 16,0 12 18-16,0 9 3 16,0 5-12-16,0 1 34 15,-6-1-24-15,-1-6 4 16,-7-5 14-16,14-8-25 15,-10-15 9-15,10-11-21 16,-7-15 8-16,7-6-16 16,0-8-3-16,0 0-99 15,17-22-36-15,34-33-191 0</inkml:trace>
  <inkml:trace contextRef="#ctx0" brushRef="#br0" timeOffset="7602">15084 1316 554 0,'0'0'131'16,"0"0"0"-16,0 0 1 16,0 0-32-16,0 0 3 15,0 0-54-15,0 0-9 16,0-45-40-16,0 45-18 16,7 23 11-16,24 11-5 15,-4 6 12-15,-3 6 0 16,-17-4 0-16,0 1-3 15,-7-5 3-15,0-13 0 16,0-5-8-16,0-11-2 16,0-6-1-16,0-3-10 0,-24 0 21 15,-4 0 3-15,4-17 2 16,11-12-2-16,13-11 14 16,0-13-15-16,6-14 1 15,53 4-3-15,10 3 3 16,13 12-9-16,-10 12 2 15,-3 18-24-15,-10 15-14 16,-22 3-54-16,-16 16-49 16,-14 22-45-16,-7 5-256 15</inkml:trace>
  <inkml:trace contextRef="#ctx0" brushRef="#br0" timeOffset="8613">15551 1473 531 0,'0'0'138'0,"0"0"-10"16,0 0-43-16,0 0-9 15,0 0-15-15,0 0-35 16,59-125 22-16,-59 107-20 16,0 4-1-16,0 0 12 15,0 6-26-15,0 5 16 16,0 0-26-16,-24 3 0 15,3 0-6-15,-10 0-12 16,4 23 10-16,-4 14 4 0,10 6 2 16,-3 3-2-1,17-1 1-15,7 2-11 0,0-11 9 16,0-1-21 0,38-18 2-16,7-9 10 0,-11-8 6 15,21 0 3-15,-14-11 3 16,21-21-1-16,-17-6 14 15,0-3-10-15,-1-2 8 16,-9 0 2-16,-4 3-8 16,-11 8 16-16,-2 12-21 15,-12 9 1-15,1 11 0 16,0 0-2-16,0 2-25 16,10 30 17-16,-10 5-2 15,-7 0 2-15,0-3-1 0,0-10-2 16,0-7-5-16,7-9-53 15,0-5 28-15,0-3 26 16,-7 0 15-16,0 0 10 16,0-9-7-16,0-10 4 15,0-6 3-15,0-3-4 16,0 6 24-16,0-4 25 16,-21 10-32-16,-3 4 26 15,3 3-40-15,-9 9-6 16,9 0-6-16,-10 12-2 15,10 19 5-15,4 6 0 16,10 3 1-16,7 1-10 16,0-5-2-16,0-10-44 0,24-5 23 15,4-13-18 1,-4-8 27-16,3 0 16 0,-3 0 7 16,-3-20 0-16,10-6 0 15,-17-3 0-15,-7 4 24 16,3 4-11-16,-10 4 18 15,0 12 9-15,0 2-6 16,0 3-3-16,0 0-31 16,0 0-31-16,0 14 14 15,0 15 17-15,7-1 2 16,7-3-2-16,17-4-17 16,13-9 8-16,1-9-9 0,7-3 18 15,6 0-9-15,0-23 16 16,-6-8-7-1,-7-10 1-15,-7-4 5 0,-8-10 28 16,-9-14 11-16,-14-4 10 16,-7-5 19-16,0 12-31 15,0 18 21-15,-7 19-6 16,0 20-34-16,-7 9-2 16,4 0-22-16,-10 38-23 15,-11 24 22-15,10 19 1 16,-10 2 1-16,17-9-1 15,14-11-15-15,0-11-41 16,0-19-59-16,14-6-11 16,10-14 7-16,-3-9-44 15,3-4-71-15,-17 0-279 0</inkml:trace>
  <inkml:trace contextRef="#ctx0" brushRef="#br0" timeOffset="9154">16194 1408 455 0,'0'0'112'0,"0"0"-19"16,0 0-52-16,0 0 68 15,0 0-22-15,306-6-15 16,-202-13 10-16,-8-1-32 0,-17-1-4 16,-17 1-2-1,-28 6-25-15,-17 2 23 0,-10 1 8 16,-7-3 6-16,0-5-3 15,0 1-33-15,0 3-1 16,-24 5-13-16,-3 3-3 16,3 7-6-16,-4 0 3 15,4 7-3-15,-3 27-3 16,3 11 6-16,3 1 0 16,14-1-5-16,7-2 13 15,0-9-8-15,0-8 0 16,14-5 4-16,24-10-9 15,-4-6 5-15,4-5 0 16,0 0 4-16,6 0 2 16,1-25 0-16,0-9-5 0,-1-4 4 15,-6 1 1-15,-3-3-2 16,-4 9-2-16,-18 2 21 16,11 12-23-16,-17 1 19 15,7 12-19-15,10 4-8 16,-3 0 3-16,10 14-8 15,-11 24 0-15,-13 4 7 16,10 1 10-16,-10-8-4 16,14-13 0-16,10-9 2 15,14-13-1-15,27 0 4 16,3-44-10-16,15-11-7 16,-32-7-94-16,-34-5-101 15,-24-6-319-15</inkml:trace>
  <inkml:trace contextRef="#ctx0" brushRef="#br0" timeOffset="10677">1719 947 255 0,'0'0'253'0,"0"0"-50"16,0 0-57-16,-76-148-9 15,62 108-3-15,8 2-45 16,-1 7 0-16,0 8-11 15,7 13-36-15,0 3 39 16,0 7-38-16,0 0-36 16,0 0-7-16,0 40-13 15,14 32 13-15,23 34 12 16,1 17-7-16,4 8 15 16,-5 4-12-16,-6-1-8 15,0 1 20-15,-17 4-11 0,-14-4-7 16,0-7 0-16,0-10 4 15,0-24 3-15,-7-17-9 16,-10-19 0-16,10-21-3 16,7-17 7-16,0-9-4 15,0-8 0-15,0-3 11 16,0 0-3-16,0 0-2 16,0-24-2-16,0-18 0 15,0-15-4-15,0-3-62 16,17 2-76-16,-3-1-288 15</inkml:trace>
  <inkml:trace contextRef="#ctx0" brushRef="#br0" timeOffset="11338">3906 360 553 0,'0'0'275'0,"0"0"-125"15,0 0 4-15,0 0-4 0,0 0-81 16,0 0-23-16,0 5-46 16,0 58 17-16,0 30 32 15,7 28-11-15,-1 24-19 16,1 15 32-16,4 6-50 16,-4-5 23-16,-1-10-15 15,1-11-4-15,7-11 3 16,-14-20-8-16,10-15 0 15,-3-17 5-15,-7-14 8 16,7-5-13-16,0-7 0 16,-7-9 8-16,0-1-4 15,0-10-3-15,0-8 0 16,0-12 7-16,0-5 2 16,0-2-10-16,0-2 0 15,0-2 7-15,0 0 1 0,0 0-8 16,0 0 0-1,0 0-1-15,14-30-18 0,17-9-50 16,20-15-150-16,1-6-292 16</inkml:trace>
  <inkml:trace contextRef="#ctx0" brushRef="#br0" timeOffset="12006">5804 316 590 0,'0'0'194'16,"0"0"-41"-16,0 0-31 0,0 0 33 15,0 0-53-15,0 0-46 16,-7-23 7-16,7 23-42 16,-7 5-10-16,-3 39-11 15,10 22 10-15,-7 22 27 16,7 12-10-16,0 14-19 16,7 14 35-16,17 16-42 15,-4 5 20-15,-2-6-6 16,-12-6-8-16,1-9 5 15,-7-10-12-15,14-13 4 16,-7-19-7-16,3-19 8 16,4-17-5-16,-14-12 0 0,7-18 13 15,-7-9-18 1,0-5 5-16,0-4 0 0,0 2 3 16,0-2 3-16,0 2-6 15,0-2 0-15,7 1 12 16,-7-3-12-16,0 3 0 15,0-3 0-15,0 0-3 16,0 0 4-16,0 0-1 16,0 0 0-16,0 0-59 15,0 0-13-15,0 0-99 16,0 6-186-16,0 2-562 16</inkml:trace>
  <inkml:trace contextRef="#ctx0" brushRef="#br0" timeOffset="12831">8125 156 719 0,'0'0'218'0,"0"0"-37"0,0 0-3 15,0 0-39 1,0 0-59-16,0 0-8 0,0-34-56 15,0 34-2-15,0 22-14 16,0 30 8-16,0 22-6 16,0 23 20-16,0 11-17 15,13 11 32-15,8 6-34 16,3 4 10-16,-3-4-7 16,-4-14 3-16,3-7 3 15,-13-15-12-15,0-3 0 16,-7-7 5-16,0-2 4 15,0-2-7-15,0-12-2 16,0-6 13-16,0-14-9 16,0-6-4-16,0-8 0 0,0-7-3 15,0-5 14-15,0-5-11 16,0-4 0-16,0-3 7 16,0 2-9-16,0 1 2 15,0-2 0-15,0-3-3 16,0 1 6-16,0-4-3 15,0 2 0-15,0 1 7 16,0 5-14-16,0 7 7 16,0 1 0-16,17 2 5 15,-10-1-2-15,0-5-3 16,0-4 0-16,0-5 11 16,-7 0-15-16,0-3 4 15,0 0 0-15,0 0-2 0,0 0 2 16,0 0 0-16,0-6-28 15,0-17-61-15,0-9-76 16,-28-4-306-16</inkml:trace>
  <inkml:trace contextRef="#ctx0" brushRef="#br0" timeOffset="39981">416 1448 701 0,'0'0'269'0,"0"0"-134"15,0 0 38-15,0 0-82 16,0 0-20-16,0 0-20 16,0 0-33-16,-90-31 19 15,90 31-37-15,0 0-1 16,28 0-7-16,17 0 9 16,6 0-1-16,18 0 1 0,-11 0 9 15,-6 0-2-15,-14 0-8 16,-7 0-26-16,-11 0-42 15,-13 0-91-15,7 0-61 16,-14 0-79-16,0 0-348 16</inkml:trace>
  <inkml:trace contextRef="#ctx0" brushRef="#br0" timeOffset="40226">784 1209 632 0,'0'0'266'16,"0"0"-48"-16,0 0-36 15,0 0-67-15,0 0-11 0,0 0-64 16,-21-44-5-16,21 44-19 16,0 0-10-16,0 23-7 15,0 23 6-15,21 14-4 16,3 9 9-16,-11 5 2 15,1 0-12-15,-3 1 0 16,-11-10-29-16,0-8-49 16,0-11-149-16,0-10-363 15</inkml:trace>
  <inkml:trace contextRef="#ctx0" brushRef="#br0" timeOffset="41864">2513 1102 930 0,'0'0'209'0,"0"0"-1"16,0 0-95-16,0 0-22 15,0 0-40-15,0 0-41 16,0-54 22-16,0 54-32 16,0 31 0-16,7 12 15 15,7 15-12-15,10-4 16 0,-10 3-19 16,6-3 14-16,-3-6-19 15,-10-1 5-15,-7-5-34 16,0-7-34-16,0-8-101 16,7-6-113-16,0-6-175 15</inkml:trace>
  <inkml:trace contextRef="#ctx0" brushRef="#br0" timeOffset="42221">2950 1142 624 0,'0'0'149'0,"0"0"10"0,0 0 14 15,0 0-9-15,0 0-68 16,0 0-31-16,0-126-9 16,0 123-47-16,0 3-1 15,45 0-8-15,-1 7 1 16,8 21-4-16,-14 8 3 15,-4 8 0-15,-17 8-6 16,-17 5-3-16,0 2 9 16,-24 8 0-16,-41-3 2 15,-18-3 3-15,11-12-3 16,10-16-2-16,35-12 0 16,27-12 1-16,0 2-2 0,27-8 1 15,35-3 0 1,24 0 23-16,34-8-22 0,8-30-1 15,-5-1 0-15,-2-2-6 16,-42 8-80-16,-10 5-163 16,-32 0-367-16</inkml:trace>
  <inkml:trace contextRef="#ctx0" brushRef="#br0" timeOffset="43277">4631 1093 816 0,'0'0'227'0,"0"0"-23"0,0 0-29 16,0 0-71-16,0 0-34 15,0 0-34-15,-65-98 6 16,65 98-42-16,0 4-1 15,0 33-5-15,7 15 12 16,7 8 1-16,3 6-6 16,-10-3 11-16,-1 0-8 15,1-6-4-15,-7-3-14 16,0-11-13-16,0-8-93 16,7-16-103-16,10-7-163 15,11-12-310-15</inkml:trace>
  <inkml:trace contextRef="#ctx0" brushRef="#br0" timeOffset="43621">4734 1257 658 0,'0'0'163'0,"0"0"-2"16,0 0-23-16,0 0-33 15,0 0-20-15,0 0-37 16,-13-69-22-16,13 69-9 15,37 0-9-15,8 3-8 16,-7 23 0-16,7 0 8 16,-11 5-9-16,-10-3 1 0,-10 4-4 15,-14-1-3-15,0-3-3 16,0-4 10-16,-21-1 0 16,-10-7-1-16,18-4 1 15,-5 0 0-15,11-7 0 16,7-2-1-16,0 6 8 15,0-3-7-15,38-4 4 16,14-2-4-16,13 0-3 16,11 0-65-16,6-20-77 15,-16 1-92-15,-8-5-258 16</inkml:trace>
  <inkml:trace contextRef="#ctx0" brushRef="#br0" timeOffset="44612">6498 1196 531 0,'0'0'227'0,"0"0"5"16,0 0-32-16,0 0-11 16,0 0-79-16,0 0-47 15,-65 0 9-15,65 0-43 16,0 0 6-16,0 0 1 16,0 0-25-16,0 0 16 15,7 0-27-15,31 0-7 16,13 0 7-16,15 0 0 15,9 0 0-15,-10 0-43 16,4 0-84-16,-10-2-46 16,-15-4-171-16,8-2-322 15</inkml:trace>
  <inkml:trace contextRef="#ctx0" brushRef="#br0" timeOffset="44832">7093 876 680 0,'0'0'289'0,"0"0"-53"0,0 0-43 16,0 0-83-16,0 0-31 15,0 0-55-15,-38-40 5 16,38 54-29-16,31 27 13 16,7 19 15-16,-4 5-20 15,4 3-3-15,-14-1 12 0,-10-4-13 16,-7-6-8-16,-7-8-15 15,0-4-101-15,0-11-151 16,0-8-751-16</inkml:trace>
  <inkml:trace contextRef="#ctx0" brushRef="#br0" timeOffset="46380">8974 1142 812 0,'0'0'165'0,"0"0"-42"0,0 0 28 16,0 0-63-1,0 0-24-15,0 0-6 0,0 0-46 16,0 0 14-16,38 0-25 15,20-3 1-15,18-2 30 16,6 2-28-16,-3-6-2 16,-17 6-2-16,-17 3-17 15,-24 0-103-15,-8 0-213 16,-13 0-320-16</inkml:trace>
  <inkml:trace contextRef="#ctx0" brushRef="#br0" timeOffset="46638">9600 645 717 0,'0'0'347'0,"0"0"-116"0,0 0-51 15,0 0-90-15,0 0-23 16,0 0-38-16,13-32-19 15,-6 69-3-15,7 27 2 16,3 24 7-16,11 15 16 16,-4 8-32-16,3 4 28 15,4 2-28-15,0-9-4 16,-3-2-13-16,3-6-113 16,-4-14-148-16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5:36.56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213 139 41 0,'0'0'841'16,"0"0"-753"-16,0 0 37 16,-213 0 31-16,213 0-60 0,0 0-32 15,0 0-59-15,65 0-5 16,76 0 0-16,83-2 25 16,92-14 33-16,62-11-42 15,7-4-11-15,-27 2-4 16,-56 9 5-16,-78 8-6 15,-69 10 0-15,-80 2-9 16,-47 0-28-16,-28 0-86 16,-14 14-114-16,-96 12 54 15,-55 14-522-15</inkml:trace>
  <inkml:trace contextRef="#ctx0" brushRef="#br0" timeOffset="225">598 411 593 0,'0'0'160'0,"0"0"-24"0,0 0 63 16,0 0-63-16,0 0-102 16,0 0-9-16,89-2 26 15,83-7 28-15,48-2-9 16,49-9-35-16,40 0 9 16,11-3-26-16,-24 9-18 15,-35 2 15-15,-62 9-15 16,-78 3-3-16,-63 0-13 15,-44 0-104-15,-14 3-235 16,0 9-337-16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5:34.60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73 453 792 0,'0'0'232'0,"0"0"-44"16,0 0-49-16,0 0-31 15,0 0-25-15,0 0-81 16,0 0 9-16,-24-65-11 16,24 105-16-16,0 20 12 0,0 8 4 15,0 7 0 1,0-4-3-16,0-8 14 0,0-14-11 16,0-15 0-16,0-18 6 15,0-9-10-15,0-5 4 16,0-2 0-16,0 0 24 15,0 0-21-15,-7-27 57 16,0-19-31-16,-17-23-19 16,17-11 0-16,7-15-10 15,0-14 0-15,0 1 1 16,0 13 8-16,0 33-9 16,0 27 0-16,0 28 9 0,0 7-25 15,0 0 15 1,24 21-20-16,21 29 20 15,20 21-3-15,11 6 4 0,-4 6 0 16,10 0 3-16,-9-6-15 16,2-11 12-16,-16-17-1 15,-21-18-6-15,-8-14 3 16,-16-11 4-16,-14-6 0 16,7 0 4-16,-7-23 16 15,0-31-17-15,0-22-1 16,0-6 19-16,0-12-14 15,-7-6 2-15,-24 6-9 16,11 11 4-16,-11 17-7 0,10 23 3 16,14 23 0-1,-3 11-3-15,3 9-30 0,7 4-32 16,0 49-108-16,0 28-49 16,24 13-60-16,4 6-410 15</inkml:trace>
  <inkml:trace contextRef="#ctx0" brushRef="#br0" timeOffset="660">1094 671 268 0,'0'0'604'0,"0"0"-441"15,0 0 6-15,0 0 3 16,-96-170-93-16,65 145-9 0,10 6-22 15,-3 7-35-15,10 6 10 16,7 4-23-16,0 2-5 16,-17 2 4-16,4 35-6 15,-11 17 1-15,17 9 6 16,7 6-25-16,7 0 24 16,0-9-23-16,14-15-20 15,24-17 20-15,-7-13-29 16,3-15 32-16,4 0 15 15,-24 0 6-15,10-28 17 16,-11-9-14-16,-6-9 27 16,-7 0 6-16,0 0-10 0,0 4 8 15,0 10-7 1,0 15-19-16,0 5 32 0,0 10-37 16,0 2 2-16,0 0-5 15,0 14-25-15,0 23 25 16,18 9 0-16,33 0-24 15,8-7 16-15,23-7-25 16,-10-11 14-16,18-13 18 16,-15-8 1-16,-16 0-1 15,-8-6 1-15,-13-20 0 16,-10-5 19-16,-11-6-13 16,-10-6 23-16,-7 0 0 15,0-3-28-15,0 9 33 16,-14 8-23-16,-24 7-9 0,14 10 18 15,10 6-15-15,7 6-5 16,7 3 0-16,0 40-11 16,0 12 7-16,28 4 4 15,17-4 0-15,6-7-10 16,4-10-4-16,-3-7-9 16,-7-14-22-16,-1-11-39 15,-16-6 5-15,3 0-82 16,-18-12-49-16,-6-22-67 15,-7-12-309-15</inkml:trace>
  <inkml:trace contextRef="#ctx0" brushRef="#br0" timeOffset="975">1531 211 518 0,'0'0'161'0,"0"0"-9"16,0 0-30-16,0 0-94 15,0 0-28-15,0 0-9 16,-14 13 9-16,45 16 5 16,-4-3-5-16,11-8-8 15,7-10 8-15,-7-8 1 16,-4 0 43-16,-10 0 53 16,-3-14-4-16,-4-18 7 15,-17-5-12-15,0-6-43 0,0-3 8 16,-17 3-45-16,-28 6 5 15,11 9-13 1,-18 10 7-16,7 16-17 0,7 2 10 16,8 20-45-16,30 34-31 15,0 24-113-15,17 2-71 16,41-1-179-16</inkml:trace>
  <inkml:trace contextRef="#ctx0" brushRef="#br0" timeOffset="1628">2160 473 738 0,'0'0'254'0,"0"0"-77"16,0 0-39-16,0 0-26 16,0 0-59-16,0 0-29 15,-52-79-24-15,52 98-8 16,0 25 8-16,0 13-3 15,17 2 8-15,11 2-16 16,10-7-1-16,6-5-33 16,-6-18 2-16,7-8-30 15,-7-18 22-15,-4-5 50 16,-3 0 2-16,-17-14 12 16,3-17-3-16,-17-6 31 0,0-6 30 15,0-6-34-15,0-2 18 16,-24 2-16-16,-7 6-25 15,10 9 27 1,1 17-32-16,3 5-7 0,10 12 1 16,7 0-3-16,0 12-6 15,0 25 3-15,13 8-2 16,25 1-5-16,14-2 2 16,-1-10-27-16,18-6 14 15,-3-8-30-15,-8-8 39 16,-6-9 10-16,-15-3 2 15,-6 0 3-15,-10-12-3 16,-14-17 0-16,3-10 39 16,-10-5-26-16,0-7 18 15,0 0-5-15,-31 5-20 0,0 7 23 16,4 9-28-16,10 19 9 16,3 8 1-16,14 3-11 15,0 3-2-15,0 34-17 16,0 11 19-16,7 10-11 15,24-10 11-15,6 1 0 16,8-3-10-16,7-6 2 16,-8-6-5-16,8-2-12 15,0-12-29-15,-8-6 15 16,-6-8-47-16,-10-6-39 16,-4 0-51-16,-17 0-70 15,-7 0-165-15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6:17.5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1104 165 709 0,'0'0'202'16,"0"0"-99"-16,0 0-11 15,0 0-49-15,192-148 2 16,-123 136 0-16,-3 7-30 16,-15 5 3-16,-20 0-12 15,0 5 0-15,-24 16 1 16,-7 10-7-16,0 6 0 16,-38 9 19-16,-20 5-17 15,-11 1 13-15,-3-4-15 16,27-14 9-16,21-5-10 0,24-9 1 15,0-5 0-15,31-10-7 16,20 1 7-16,15-6 0 16,23 0 0-16,-6 0 7 15,6 0-6-15,-24 0-1 16,-13 0 0-16,-28-6 0 16,-10 6 12-16,-14 0-12 15,0 0 11-15,0 0-7 16,0 0 14-16,0 21-16 15,-14 10 7-15,0 12 49 16,-3 2-46-16,10-5 5 16,7 9 3-16,0 2-13 0,0-5 24 15,0 3-31 1,14-4 4-16,-4-13 8 0,-3-1-6 16,-7-5 2-1,0-6-4-15,-17-3 2 0,-41 3 3 16,-15-6-9-16,-9 6-40 15,-14 10-127-15,-8-4-216 16</inkml:trace>
  <inkml:trace contextRef="#ctx0" brushRef="#br0" timeOffset="511">0 471 893 0,'0'0'116'15,"0"0"-69"-15,224-91 17 16,-152 88-20-16,-3 3 0 16,-18 0-22-16,-13 25-21 15,-10 19 15-15,-11 1-15 16,-17 4 4-16,0 2 11 15,0 1-12-15,-31 5 7 16,0 6-5-16,-4 0-4 16,-2 8 3-16,-1-8-5 15,17-11 0-15,-3-14 3 16,17-11 4-16,7-15-8 0,0-1 1 16,21-5 0-16,24 2-2 15,6 4 2-15,11 0 0 16,-3 8 17-16,-1-1-13 15,0 1 24-15,-3 12 5 16,4-6-13-16,-14 11 21 16,-11 3-27-16,-10 3 8 15,-10 8 18-15,-14-2-33 16,0 11 19-16,-14-3-13 16,-38 0-11-16,-16 0 18 15,-5-5-20-15,-2-15 1 16,10-5-1-16,6-13-33 0,21-13-36 15,24-6-80 1,14-6-53-16,0-57-103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6:19.80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65 327 712 0,'0'0'195'0,"0"0"-17"16,0 0-25-16,0 0-47 16,0 0 3-16,0 0-60 15,0 0-4-15,-65-74-34 16,137 60 5-16,31-4-16 16,31 1 0-16,31 3 0 15,-24 6-10-15,-31 8-6 16,-27 0-62-16,-56 0-29 15,-27 5-79-15,0 12-1 16,-6-3-65-16,-53 1-124 0</inkml:trace>
  <inkml:trace contextRef="#ctx0" brushRef="#br0" timeOffset="178">540 244 205 0,'0'0'309'0,"0"0"-115"16,0 0-36-16,0 0-18 15,0 0-55-15,0 0-5 16,-141 20-1-16,127 26-11 15,-3 11 15-15,10 6-32 16,7 1-10-16,0-3 8 16,0-3-45-16,0-4 10 15,24-5-14-15,-17-7 13 16,0-4-27-16,6-7-44 16,-13-5-130-16,11-9-116 15,-4-4-180-15</inkml:trace>
  <inkml:trace contextRef="#ctx0" brushRef="#br0" timeOffset="505">770 750 362 0,'0'0'334'0,"0"0"-156"16,0 0-12-16,0 0-71 15,0 0-10-15,0 0-53 16,-82-45-27-16,82 45-2 15,0 5-3-15,0 6 0 16,24-2-10-16,20-5 22 0,8-4-8 16,6 0 11-16,-13 0-14 15,-7 0 51-15,-17-9-13 16,-8-8 4-16,-13 0 23 16,0-1-44-16,0 4 9 15,-58-1-31-15,-1 8 11 16,1 0-14-16,-11 7 3 15,24 0-19-15,18 0-10 16,10 7-109-16,17 11-55 16,17-3-105-16,48-4-352 15</inkml:trace>
  <inkml:trace contextRef="#ctx0" brushRef="#br0" timeOffset="808">1509 264 688 0,'0'0'239'0,"0"0"-70"0,0 0 14 15,0 0-61-15,-58-157-44 16,37 151-3-16,-3 6-61 16,4 0 11-16,-5 18-25 15,-2 30 10-15,-11 15-6 16,0 14-4-16,11 9 0 15,3-1-2-15,24 2 12 16,0-8-10-16,7-13 0 16,51-8 2-16,18-19-11 0,13-13 9 15,7-12-26-15,8-10-21 16,6-4-62-16,-14 0-39 16,-7-26-89-16,-20-3-90 15,-24-5-205-15</inkml:trace>
  <inkml:trace contextRef="#ctx0" brushRef="#br0" timeOffset="1255">2001 570 577 0,'0'0'172'15,"0"0"11"-15,0 0-24 16,0 0-43-16,0 0-11 16,0 0-39-16,-120-100-45 15,151 92 1-15,34 2-19 0,31 0-2 16,18 3 19-16,16-3-17 15,4-2 12-15,-6-1 0 16,-32-2-13-16,-44 5 28 16,-22-2-25-16,-23 2 25 15,-7-6 21-15,0-2-39 16,-7-3 22-16,-37-3-28 16,-8-3-2-16,-10 3 11 15,-3 2-14-15,13 4-1 16,8 0 0-16,6 8 13 15,24 4-13-15,7-1 0 16,7 3 5-16,0 0-17 0,28 0 8 16,41 0 4-16,3 5-4 15,3 8 18-15,-16 0-17 16,-1 5 3-16,-6 1 0 16,-1 5-5-16,-20-1 5 15,-7-5 0-15,-24 6 0 16,0-1 5-16,-55 0-7 15,-24 0 2-15,-34 3-66 16,3-1-74-16,7 4-171 16,13 5-257-16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5:37.37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75 174 750 0,'0'0'192'15,"0"0"-65"-15,0 0-27 16,0 0 4-16,0 0-78 16,0 0-14-16,-21-46-12 0,7 52-22 15,-3 22 22 1,3 4 0-16,7 3 4 0,7-7-12 16,0 1 4-16,21-9 2 15,17-9 1-15,0-8 2 16,6-3 11-16,-23 0-6 15,3-8 8-15,-3-10 56 16,-14-2-26-16,-7-3 3 16,0 1 4-16,0 4-46 15,0 4 7-15,-21 5-12 16,-17 9-25-16,-7 0-24 16,8 26-142-16,16 22-186 15,7 10-521-15</inkml:trace>
  <inkml:trace contextRef="#ctx0" brushRef="#br0" timeOffset="313">181 846 778 0,'0'0'185'16,"0"0"-21"-16,0 0-34 15,0 0-28-15,0 0-74 16,0 0-11-16,-31-35-17 16,31 55-8-16,0 20 2 15,0 3 6-15,38-2 0 0,21-7-12 16,-1-14 16 0,4-5-4-16,-11-10 0 0,-16-5 5 15,-11 0 33-15,-10 0 13 16,-7-5-2-16,-7-19 16 15,0 1-55-15,-45-3-1 16,-21 7-9-16,-23 13-72 16,0 6-105-16,-1 0-340 15</inkml:trace>
  <inkml:trace contextRef="#ctx0" brushRef="#br0" timeOffset="13533">1137 1561 750 0,'0'0'207'16,"0"0"28"-16,0 0-88 15,0 0-56-15,0 0 7 16,0 0-63-16,0 0-1 15,-62-52-21-15,62 52-9 16,0 38-8-16,-14 16-2 0,1 14 6 16,-11 13 3-1,10-8 6-15,14 2-9 0,-7-9 0 16,7-11 8-16,0-13-15 16,0-16 7-1,0-12 0-15,0-8-2 0,0-6 15 16,0 0-13-16,0 0 17 15,-14-35-15-15,14-18 9 16,0-25-11-16,0-19 0 16,0-15-7-16,7-5 15 15,14 3-8-15,3 2 0 16,-4 21 7-16,11 19-12 0,-17 26 5 16,0 26-3-16,-4 15-5 15,18 5-15-15,10 5-5 16,13 35 20-16,8 23-23 15,-15 14 15-15,-13 11-32 16,-24 11 39-16,-7-6 5 16,0-4-23-16,-14-12 11 15,-17-10-11-15,0-19-15 16,11-17 33-16,6-15-16 16,14-11 22-16,0-5-6 15,0 0 11-15,0 0-2 16,0 0 0-16,28-4 3 15,23-13 13-15,1-5 10 16,3-4-2-16,-14 0 9 16,-3-3-21-16,-7 4 20 0,-11-1-15 15,4-2-10-15,-10 5 35 16,-14 3-28-16,0 0-1 16,0 7 14-16,0 8-22 15,0 5 9-15,0 0-14 16,0 0 4-16,0 0-10 15,0 26-13-15,0 14 19 16,0 15-10-16,24-1 18 16,-3-8-8-16,17-6 0 15,0-9 4-15,6-11-12 16,-9-9 8-16,-4-8 0 16,-18-3 0-16,11 0 7 0,-3-17 1 15,10-12-8-15,-10-8 11 16,-4-3-8-16,-10 3 1 15,6 1-4-15,-13 10 8 16,7 9-2-16,-7 11 2 16,0 6-8-16,0 0 5 15,0 0-18-15,0 0 7 16,7 20-3-16,3 17-2 16,4 3 17-16,7-3-6 15,-4-5 0-15,4-7 0 16,3-8-6-16,-4-9 6 15,-6-1 0-15,-4-7-4 16,4 0 6-16,7 0-2 0,3-12 0 16,14-14 3-1,-11 1 8-15,-3-7-8 0,-3 3-3 16,-7 3 0-16,-4 7 10 16,-10 10-10-16,7 9 0 15,-7 0 2-15,7 0-14 16,0 0-1-16,6 18 9 15,18 10-9-15,-10-2 24 16,3-1-17-16,-3-1 6 16,10-10-4-16,-11-6-6 15,4-2 4-15,-10-2 6 16,3-4-4-16,-3 0 13 0,7 0-9 16,3-18 0-1,-11-6 3-15,12-1 3 0,-5 2-1 16,-6 0-5-16,3 5 0 15,-10 10 10-15,0 3-12 16,7 5 2-16,3 0-23 16,3 0 22-16,11 0-10 15,4 3 11-15,-4 5 0 16,0 4 4-16,-4-1-8 16,-3-5 4-16,-10-1 0 15,0-5-4-15,-14 0 4 16,10 0 0-16,-10 0 1 15,14 0 11-15,0-11-5 0,10-10-7 16,3-1 0 0,4 2 6-16,-17 9-1 0,3-1-5 15,-10 6 0-15,7 1 4 16,-1 2-13-16,5 3 8 16,2 0-2-16,4 0-8 15,11 0-9-15,3 0-45 16,-8 0-34-16,8 0-87 15,-3 6-103-15,27-6-318 16</inkml:trace>
  <inkml:trace contextRef="#ctx0" brushRef="#br0" timeOffset="14198">4376 1172 642 0,'0'0'274'0,"0"0"-144"16,0 0 10-16,-52-148-15 15,52 127-53-15,0 13-15 16,0 8-52-16,21 0-5 16,24 14-6-16,13 31 6 15,4 22 1-15,-10 12-1 16,-25 10 0-16,-10 0-4 0,-17-1 7 16,-10-2-3-1,-41-8 0-15,-15-13 8 16,-16-16-4-16,16-18-4 0,8-20 0 15,3-11 2-15,14 0 6 16,10-34-6-16,7-9 10 16,17 1-11-16,7-1 29 15,0 8-10-15,0 9 7 16,0 12 2-16,0 8-23 16,31 6-6-16,6 0 0 15,15 0-2-15,13 26-5 16,-6 6 7-16,10 2 0 15,-11 3-5-15,1 0 10 16,2-2-5-16,-2-1 0 16,-1 1-21-16,-6-4-58 0,-7 0-115 15,-8-11-225-15</inkml:trace>
  <inkml:trace contextRef="#ctx0" brushRef="#br0" timeOffset="15518">5672 1987 82 0,'0'0'595'0,"0"0"-479"15,0 0 3-15,0 0 13 16,0 0-14-16,0 0-38 16,-20 2 5-16,54-22-9 15,28-17-35-15,10-14-2 16,11-9-10-16,-18-5-10 15,-7-8 13-15,-3-4-26 16,-27-6 14-16,-11-8-9 16,-10-2-4-16,-7 3 4 15,0 19-11-15,0 22 1 16,0 23 7-16,0 15-3 16,-17 8-5-16,17 3 0 0,0 0-3 15,-14 6-3-15,-17 45-4 16,-14 24 10-16,4 19-8 15,17 9 13-15,17 0-5 16,7-4 0-16,0-10-6 16,59-8-1-16,-1-22 6 15,11-16-22-15,-4-19 19 16,-6-20-24-16,3-4 28 16,-11 0-1-16,-13-25 11 15,-11-9-2-15,-2-6-7 16,-19-6 0-16,8 0 19 15,-14 6-17-15,0 12 10 16,0 8-4-16,0 14-5 0,0 6 9 16,0 0-13-1,0 0-21-15,0 29 19 0,0 10-10 16,38 4 12-16,14-5 0 16,6-7-2-16,18-13 0 15,6-10 2-15,-3-8 0 16,-10 0-3-16,-10-8 8 15,-8-21-5-15,-13-5 5 16,-17-7 3-16,-21-7 7 16,0-3-10-16,-14-7-3 15,-52 7-4-15,-23 8 7 16,-7 11-5-16,-1 14 0 0,22 13-10 16,23 5-2-16,28 5-61 15,17 37-53-15,7 3-66 16,31 7-135-16,28-13-160 15</inkml:trace>
  <inkml:trace contextRef="#ctx0" brushRef="#br0" timeOffset="15848">7288 1655 74 0,'0'0'557'0,"0"0"-346"15,0 0-61-15,0 0-8 16,0 0-70-16,0 0-11 15,-120-78-26-15,106 78-35 16,14 0 0-16,0 26-1 16,0 9 1-16,24 1-4 0,11-3 7 15,27-11-3-15,3-7 4 16,0-13-3-16,-3-2 28 16,-10 0-1-16,-14-8 8 15,-25-15 26-15,-6-5-38 16,-7-7 21-16,0-2-24 15,-45-3-16-15,-27 8-1 16,-17 4-4-16,6 14 0 16,18 11-8-16,20 3-43 15,35 11-47-15,10 29-64 16,0 6-99-16,45 0-58 16</inkml:trace>
  <inkml:trace contextRef="#ctx0" brushRef="#br0" timeOffset="16567">7704 1764 581 0,'0'0'210'16,"0"0"2"-16,0 0-35 0,0 0-15 15,0 0-80-15,0 0-52 16,0-14 3-16,0 24-33 16,0 25 0-16,0 11 17 15,0 3-17-15,0-4 16 16,7-2-13-16,-7-9 4 15,7-9-3-15,0-6-4 16,-7-14 0-16,0-3 3 0,0-2 4 16,0 0 2-1,0 0 18-15,0-22 8 0,0-27-6 16,0-11-29-16,0-11 0 16,0-4 2-16,0 4 6 15,0 2-8-15,0 12 0 16,0 9 4-16,0 13-16 15,31 15 9-15,7 12-17 16,20 8 13-16,1 0-26 16,-1 20 31-16,-6 17-10 15,-14 5-6-15,-8-1 17 16,-23-7-15-16,-7 1 7 0,0-10 7 16,-13-5-19-16,-25 0 20 15,0-8-7-15,7-3-16 16,17-4 16-16,14-5-17 15,0 0 25-15,0 0-4 16,45-28 2-16,13-19 2 16,25-1 0-16,-7-4 4 15,-11 4 15-15,-20 8-13 16,-14 6 11-16,-25 8 18 16,-6 3-19-16,0 6 15 15,0 4-18-15,0 6-9 16,0 4 6-16,0 3-10 15,0 0 0-15,0 0-4 16,0 0-16-16,0 15 19 0,0 13-1 16,21 3 4-16,10 7-13 15,7 1 11-15,-4 2 0 16,4-1-1-16,0 0 6 16,-18-2-6-16,11-5 1 15,-17-4 0-15,-14-9-5 16,0-3 8-16,0-3-3 15,-27-2 0-15,-42-1-8 16,-10-5-13-16,-11-6-67 16,8 0-70-16,23 0-80 15,35-17-120-15</inkml:trace>
  <inkml:trace contextRef="#ctx0" brushRef="#br0" timeOffset="16826">8653 691 830 0,'0'0'227'0,"0"0"-37"15,0 0-35-15,0 0-64 16,0 0-45-16,0 0-4 16,-141-31-39-16,117 117 0 15,11 31 31-15,13 12-32 16,0 5 8-16,13 3 0 15,46-11 0-15,10-9-7 16,3-17-3-16,17-17-15 0,-6-20-50 16,13-20-129-1,0-23-171-15,7-18-141 0</inkml:trace>
  <inkml:trace contextRef="#ctx0" brushRef="#br0" timeOffset="18664">9365 1397 789 0,'0'0'158'0,"0"0"38"16,0 0-25-16,-120-148-52 15,113 141-27-15,7 7-50 16,0 0-5-16,0 0-37 0,0 30-8 16,0 18-4-1,21 10 15-15,9-1-3 0,-9-3 0 16,3-5 11-16,7-12-14 15,-17-9 3-15,6-11 0 16,5-11-7-16,2-6-7 16,-3 0 14-16,7-14-2 15,-3-21 13-15,3-10-3 16,6-3-8-16,-16-4 0 16,0 7-3-16,3 4 8 15,-11 13-5-15,-6 10 0 16,4 13 8-16,2 5-22 15,8 0 9-15,10 20-5 0,0 11-5 16,3 7 15 0,4-4-7-16,-7-3-2 0,7-10-35 15,-4-7 33-15,4-12-3 16,-7-2 14-16,-10 0-8 16,10-8 17-16,-18-18-6 15,-6-8 9-15,-7-6-9 16,0-4 33-16,0-1-19 15,-20 5-2-15,-18 9 14 16,0 7-28-16,10 16 17 16,11 6-15-16,4 2 5 15,-1 5-16-15,7 32 3 0,7 9 5 16,0 2-7 0,7 1-1-16,44-8 4 0,8-10-8 15,6-12-14-15,4-9 24 16,-11-10-20-16,-6 0 22 15,-7-10 6-15,-8-22 4 16,-16-4-7-16,-4-7 14 16,-17-2-6-16,0-2 19 15,0 4-25-15,-7 13 3 16,-3 10 14-16,-4 11-16 16,14 9 3-16,0 0-9 15,14 5-17-15,24 29 11 16,7 7 6-16,6 5 0 15,1-3-6-15,-8-1 6 16,1-7 0-16,-21-8 0 0,-10-3-19 16,-7-12 16-1,-7-6-18-15,0-6-4 0,-7 0 23 16,-31 0-20-16,0 0 15 16,-6 0-14-16,23-6 10 15,7-3 6-15,14 0 5 16,0 4 0-16,7-13-4 15,52-4-3-15,16-13 2 16,11-7-1-16,-3-7-4 16,-8 0 6-16,-16 1 4 15,-21-1 0-15,-18 3 32 16,-20-3-9-16,0 7 23 16,0 1-3-16,0 10-30 0,-20 14 18 15,2 8-25-15,12 7 2 16,6 2-8-16,-7 26-11 15,7 31 11-15,0 20-2 16,0 3 9-16,31-3-12 16,6-8 5-16,-2-8-10 15,3-13-24-15,-7-12-74 16,-4-15 5-16,-10-13-106 16,-3-8-19-16,-14 0 25 15,0-8-22-15,0-18-74 16,-38 0 287-16,-13-3 12 15,-8-3 175-15,1 7-18 0,6 0-27 16,7 4-5 0,14 10-21-16,25 5-22 0,6 5 8 15,0 1-46-15,44 0-19 16,35 0 1-16,28 0-12 16,3 0 28-16,-7 0-23 15,-7 0 2-15,-27 0 27 16,-17 0-14-16,-18 0 14 15,-17-13-10-15,-10 2-3 16,-7-7 36-16,0 2-46 16,0 1-7-16,-24 1-1 15,-10 5-10-15,3 6-1 16,0 3-6-16,17 0-4 0,7 23-2 16,7 14-2-16,0 9 8 15,14-3-2 1,24-9 12-16,7-11-11 0,-1-6 1 15,15-8 0-15,-8-9-1 16,18 0 7-16,-11 0-6 16,1-6 3-16,-1-14 6 15,4 0-9-15,-27 4 0 16,-4-2 3-16,-11 9-8 16,-3 6 7-16,-10 1-2 15,0 2 0-15,0 0-5 16,-7 0 4-16,7 0-19 15,3 17 18-15,-3 0-7 16,-7-3 1-16,0-3 8 0,7-5-2 16,-7-6-2-1,0 0 3-15,0 0 1 0,0 0 0 16,0 0 14-16,-31-20-11 16,4 0-3-16,-11 0 0 15,7 6 5-15,10 2-6 16,-10 9 1-16,11 3 0 15,2 0-9-15,-2 29 4 16,-4 14 5-16,24 6-3 16,0-1 5-16,0-2-7 15,44-12 5-15,1-13-2 16,0-16-7-16,-1-5 11 0,1 0-2 16,0-23 7-1,-7-20 0-15,0-11 11 0,-18-12 0 16,-13-2-5-1,-7-10 26-15,0-1-27 0,-14 2 10 16,-30 8 0-16,-1 18-22 16,7 21 24-16,24 20-13 15,7 10-8-15,7 22-6 16,0 40-10-16,0 22 13 16,14 7 0-16,24-5 11 15,7-9-25-15,6-8 7 16,8-16-73-16,-1-11-17 15,25-17-91-15,-8-22-131 16,-2-3-177-16</inkml:trace>
  <inkml:trace contextRef="#ctx0" brushRef="#br0" timeOffset="18910">12663 191 670 0,'0'0'209'15,"0"0"0"-15,-76-171 4 16,69 151-102-16,7 20-9 16,0 6-77-16,58 59-17 15,32 41 2-15,44 34-6 0,7 23 22 16,0 14 25 0,-7 1-39-16,-31-4 20 0,-38-9-32 15,-40-13 3-15,-25-18-5 16,-52-8 2-16,-62-5-100 15,-33-15-197-15,-29-13-464 16</inkml:trace>
  <inkml:trace contextRef="#ctx0" brushRef="#br0" timeOffset="21144">786 3419 600 0,'0'0'297'0,"0"0"-108"15,-110-166-6-15,79 117-54 16,11 12-47-16,-4 15-2 16,17 9-48-16,7 12-1 15,0 1-17-15,0 0-13 16,0 42-2-16,0 35-11 16,0 35 12-16,-7 16 5 0,7 18-3 15,0 11-2 1,0 10 0-16,-7-5 11 0,7-16-16 15,0-34 5-15,0-41-26 16,0-34-6-16,31-26-40 16,-3-11 44-16,9-11 11 15,8-43 17-15,0-18 17 16,-14-19-17-16,-18-6-6 16,-13-6-2-16,0-3-8 15,-31 5 13-15,-27 13-3 16,-18 11 6-16,-3 20-5 15,-10 15 5-15,20 16 0 16,11 11-1-16,30 7 4 0,11 4-3 16,17 4 0-1,0 0-18-15,38 0 13 0,37 0-7 16,35 0 12 0,7 0-1-16,4 0 9 0,-18 0-8 15,-21 0 1-15,-37-5 3 16,-17-3 20-16,-18 3 0 15,-10-8-3-15,0 1 29 16,0 4-45-16,0 2 19 16,0 6-12-16,0 0-7 15,0 0-6-15,0 0 1 16,-10 18-4-16,-4 16-8 16,7 11 12-16,7 8-3 0,0-8 3 15,38-3-15-15,6-13 10 16,8-11-12-16,7-18 8 15,-8 0-1-15,-13 0 19 16,-11-25-9-16,-9-11 7 16,-18-6 2-16,0-11 5 15,0 0-9-15,-31-4-3 16,-14 2 21-16,-7 10-20 16,1 13 7-16,-8 15-8 15,1 12 11-15,3 5-15 16,3 0 2-16,18 34-1 15,10 10-9-15,17-1 6 16,7 11 4-16,21-6 0 16,41-7-17-16,3-5 15 0,10-14-13 15,-2-10 5-15,2-12 4 16,-2 0 8-16,-5-12-2 16,-9-16 0-16,-15-2 8 15,-6-1 3-15,-17 3-11 16,3 3 0-16,-10 7 18 15,-7 10-9-15,-1 8-8 16,12 0-1-16,2 0-11 16,11 22 6-16,4 7 5 15,-4 3 0-15,0-1-11 16,-11-5 18-16,11-6-7 16,-17-3 0-16,0-9-17 0,3-2-20 15,-10-6-64-15,0 0-105 16,-1 0-57-16,1-3-130 15</inkml:trace>
  <inkml:trace contextRef="#ctx0" brushRef="#br0" timeOffset="21939">2684 2776 707 0,'0'0'218'15,"0"0"-71"-15,0 0 0 16,0 0-1-16,0 0-50 15,0 0-3-15,-7-89-56 16,1 89-7-16,6 0-14 16,0 0-5-16,-7 34-14 15,-10 27 3-15,-4 18 0 16,0 22 13-16,4 10-5 16,10 6-8-16,7 4 0 15,0-7 14-15,0-14-14 0,38-20 0 16,20-20-15-16,11-20-1 15,3-12-95-15,-6-16-45 16,3-12-92-16,-4 0-22 16,11-12-27-16,6-22-253 15</inkml:trace>
  <inkml:trace contextRef="#ctx0" brushRef="#br0" timeOffset="22192">3441 3350 680 0,'0'0'226'15,"0"0"-75"-15,0 0-3 16,0 0-4-16,0 0-70 0,0 0 0 16,-66-136-27-16,66 136-46 15,0 0-1-15,0 22-11 16,0 17 11-16,0 14-7 16,28-5 19-16,-4-2-13 15,4-6 1-15,9-8 0 16,-6-7-12-16,7-14-37 15,-10-5-42-15,9-6-34 16,-6 0-55-16,-10-11 17 16,-14-24-110-16</inkml:trace>
  <inkml:trace contextRef="#ctx0" brushRef="#br0" timeOffset="22486">3286 2881 501 0,'0'0'199'0,"0"0"-55"0,0 0 3 0,0 0-32 16,0 0-79-16,0 0-23 15,-45-40-13-15,45 46 0 16,14 23 8-16,3-1-2 16,4 4 7-16,10-6-13 15,-10-7 1-15,-8-10 20 16,4-3-21-16,-3-6 26 15,0 0 36-15,-4 0-6 0,4-6 15 16,-7-14-31-16,-7 0-25 16,0 0 15-16,-14 0-24 15,-24 6-6-15,-13 2 0 16,6 12-59-16,0 0-34 16,32 26-129-16,13 8-172 15</inkml:trace>
  <inkml:trace contextRef="#ctx0" brushRef="#br0" timeOffset="24714">4434 2912 573 0,'0'0'202'16,"0"0"-32"-16,0 0-25 15,0 0-24-15,0 0 11 16,0 0-68-16,-51-110-13 15,51 110-2-15,0 0-47 16,0 0 9-16,0 23-11 16,0 25 0-16,7 18 12 15,0 14-12-15,0 20 0 16,-7 17 10-16,0 21 0 16,0 7-6-16,0 1-4 0,10-18 7 15,-3-28-11-15,6-28 4 16,1-34 0-16,-7-18-2 15,3-15 15-15,-10-5-13 16,0 0 9-16,7-9-5 16,-7-31 13-16,7-19-17 15,0-10 0-15,7-2 0 16,-4-4-16-16,-3 15 16 16,-7 12-1-16,0 7-1 15,0 14-7-15,-17 2 9 16,-11 6 0-16,-16 5-7 15,6-1-10-15,-7 4 16 0,0 5-11 16,18 0-5-16,-4 5 7 16,17 1 8-16,4-5 2 15,10 5-2-15,0-2-16 16,0 2 9-16,24-3-15 16,27-3 13-16,15-6 6 15,16-7 6-15,1-4-1 16,-1-6 4-16,-16 7 10 15,-15-2-6-15,1 8 3 16,-28 4-11-16,-10 6 26 16,-14 6-18-16,0 0 12 15,0 0-7-15,0 0-3 16,0 0-1-16,0 0-9 0,0 0 0 16,0 0-8-1,0 6-1-15,13 20 0 0,5 8 0 16,26 6 18-16,-16-3-8 15,10-6-1-15,-7 1 0 16,-4-9-7-16,-13-2 9 16,-4-8-2-16,-10-8 0 15,0 3-21-15,0-7 18 16,0-1-2-16,-10 0 5 16,-4 0-12-16,0-1 16 15,7-24-4-15,7-8 0 16,0-11 5-16,7-9-10 15,31-5 5-15,-3 4 0 0,9 11-13 16,-6 9 14 0,-7 11-1-16,-3 8 0 0,-18 9 0 15,-3 4-9-15,0 2 9 16,-1 0-11-16,8 0 2 16,3 8 5-16,-3 12 4 15,0 6 0-15,3 5 2 16,-3 7-6-16,-7-1 4 15,7 0 0-15,3-9-6 16,-4-2 12-16,1-14-6 16,3-6 0-16,-3-6 6 15,-7 0-21-15,7 0 15 0,-7-15 0 16,10-16 22 0,-10-9-14-16,-7-7 4 0,0 0 29 15,0-2-38-15,-24 1 36 16,-4 4-37-16,-23 13 0 15,13 8 10-15,0 15-8 16,10 2-4-16,-3 6 0 16,11 0-2-16,3 31-6 15,10 15 4-15,7 9 4 16,0-2-14-16,31 2 18 16,20-12-4-16,1-12 0 15,6-10-1-15,1-19-6 16,-15-2 7-16,18 0 0 15,-20-6-4-15,-5-16 17 0,-6-1-13 16,-10-3 0-16,-4 0 10 16,-3 2-8-1,-14 6-2-15,7 9 0 0,-7 3 2 16,0 6 1-16,0 0-3 16,0 0 0-16,0 0-32 15,24 23 30-15,-10 8-4 16,6 1 6-16,11-7-13 15,-10-7 8-15,-4-7 5 16,4-5-3-16,-4-6-2 16,-3 0-8-16,-1 0 13 15,11 0 0-15,-3-14 5 16,10-7 4-16,-17-1-9 0,0 2 1 16,3-3 12-16,-3 5-10 15,-8 8-3-15,-6 4 0 16,7 2-8-16,-7 4 6 15,17 0-2-15,-10 0-3 16,14 24-2-16,3-2-3 16,-3 1 11-16,-8-3-13 15,11-6 5-15,-17-5-14 16,0-6 14-16,0-3 4 16,3 0 3-16,-10 0 2 15,7 0 5-15,0-20 1 16,7 0-1-16,0 0-5 15,3 6 0-15,-10 2 0 0,0 8 5 16,17 4-16-16,3 0-4 16,11 0 15-16,20 19-12 15,1 8-103-15,17 3-116 16,-11-5-123-16</inkml:trace>
  <inkml:trace contextRef="#ctx0" brushRef="#br0" timeOffset="25290">7828 2810 503 0,'0'0'308'0,"0"0"-155"15,0 0-22-15,0 0 21 16,0 0-68-16,0 0-55 0,-65-63-10 16,51 74-18-1,-3 29-1-15,3 12 0 0,14 6 9 16,0-1-15-16,0-1 6 16,14-1 0-16,24-6-1 15,6-12 9-15,8-14-8 16,6-12 0-16,4-11 5 15,-3 0 5-15,-8-34 34 16,1-18 3-16,-21-10 36 16,-17-13-51-16,-14-2 15 15,0 0-14-15,-14 8-30 16,-48 12 27-16,-10 11-30 0,3 21 1 16,4 13-4-1,13 12 3-15,7 8-4 0,14 41-2 16,31 14-80-16,0 11-38 15,38 8-85-15,38 2-153 16,27-4-334-16</inkml:trace>
  <inkml:trace contextRef="#ctx0" brushRef="#br0" timeOffset="25996">9334 2847 416 0,'0'0'634'0,"0"0"-417"0,0 0-101 15,-31-152 18-15,31 144-72 16,-7 8-35-16,7 0-25 16,0 11-2-16,0 38 0 15,0 14-4-15,14 21 9 16,10 3-6-16,-17 8 1 15,0 2 0-15,10-5-1 16,-3-18 7-16,0-23-14 16,-8-16-29-16,-6-18-50 15,0-14 66-15,0-3 7 16,0-3 14-16,0-31 3 16,0-10 12-16,-27-7-15 0,-11 0 0 15,-20 3 5-15,6 4-14 16,-10 10 10-16,11 12-1 15,30 10 0-15,4 9 3 16,17 3-13-16,0 0 7 16,17 6-6-16,48 14-8 15,11-4 17-15,27-6 0 16,-7-8 0-16,1-2 9 16,-22 0-10-16,-23 0 1 15,-25 0 0-15,-9 0 9 16,-18 0-4-16,0 0 5 15,0 0 20-15,0 0-25 16,0 0 30-16,0 0-35 0,0 3 10 16,0 14-24-16,0 12 4 15,0 8 10-15,0 9-2 16,7-6 9-16,44-9-15 16,14-13 8-16,18-13 0 15,-1-5 2-15,8 0 5 16,-25-17-7-16,-13-15 23 15,-21-5-16-15,-18-3 28 16,-13-5-7-16,0-7-26 16,-58 1 17-16,-25 7-15 15,-13 10-4-15,14 14 0 16,16 14-13-16,22 6-14 0,13 9-84 16,17 29-83-1,14 1-134-15,21-7-306 0</inkml:trace>
  <inkml:trace contextRef="#ctx0" brushRef="#br0" timeOffset="26459">11315 3061 556 0,'0'0'383'16,"0"0"-242"-16,0 0 35 0,0 0-71 16,0 0-25-16,0 0-36 15,-38-111-36-15,45 108 20 16,13 3-28-16,11 0 0 16,14 0-10-16,-7 15 10 15,-11 13 0-15,4 7 0 16,-10 8 3-16,-4 3-15 15,-10-4 12-15,0-8-9 16,-7-8 2-16,0-9-19 16,0-11 5-16,0-6 12 15,7 0 9-15,-7 0 9 16,17-25-8-16,-3-13 7 16,13-6-2-16,-3 2 4 0,7 2-10 15,4 3 2 1,-4 9 9-16,-11 10-8 0,-3 10-3 15,4 8-21-15,10 0 21 16,7 6-10-16,13 19 2 16,8 4-41-16,6 0-189 15,11-7-37-15,-11-8-328 16</inkml:trace>
  <inkml:trace contextRef="#ctx0" brushRef="#br0" timeOffset="26639">12432 2873 686 0,'0'0'139'0,"0"0"0"15,0 0-52-15,0 0-87 16,0 0-10-16,0 0 4 16,134-14 3-16,-62 14-40 15,4 0-91-15,-17 0-57 16,-8-4-110-16</inkml:trace>
  <inkml:trace contextRef="#ctx0" brushRef="#br0" timeOffset="26821">12914 2739 536 0,'0'0'179'16,"0"0"17"-16,0 0-39 0,0 0-51 15,0 0-7-15,0 0-54 16,0-46-40-16,0 46-5 15,0 22-3-15,0 13 3 16,0 8 0-16,13 3-5 16,-2-1-73-16,2-1-163 15,-6-5-215-15</inkml:trace>
  <inkml:trace contextRef="#ctx0" brushRef="#br0" timeOffset="27106">13099 2121 601 0,'0'0'280'16,"0"0"-115"-16,0 0-1 15,0 0-60-15,0 0-54 16,0 0-29-16,14-5-4 15,48 76 11-15,17 23 26 16,10 18-46-16,1 13 30 16,-1 4-32-16,-30-3-6 15,-28 0 8-15,-31-4-8 0,-31-2-41 16,-66-4-128 0,-13-17-246-16,-17-16-475 0</inkml:trace>
  <inkml:trace contextRef="#ctx0" brushRef="#br0" timeOffset="29477">1612 4885 765 0,'0'0'202'0,"0"0"-38"0,0 0-31 16,0 0-6-16,0 0-83 16,0 0 13-16,-31-102-54 15,31 113 3-15,0 46-12 16,0 35 2-16,24 34 4 16,-4 10 21-16,-6 16-8 15,10 6-11-15,-17-4-2 0,7-8 11 16,-7-26-14-1,17-27 3-15,-11-34-5 0,12-26-1 16,-19-15-21-16,8-12 15 16,0-6-10-16,10-9 11 15,7-31 11-15,-4-17 0 16,-2-15 3-16,-25-5 3 16,0-6 0-16,-11-5-11 15,-47 2 5-15,-14 4-27 16,-18 9 21-16,1 14-9 15,-1 13 12-15,15 14-4 16,33 13 12-16,18 4-5 16,24 6 0-16,0 1-12 15,45-7-20-15,38-1 5 16,13-4 27-16,7 5 0 0,-14 4 13 16,-6 2-13-16,-18 3 0 15,-6-2 3-15,-8-4 1 16,-13-2-3-16,-7 6 21 15,-17-1 28-15,-14 9-35 16,0 0 15-16,0 0-30 16,0 0 14-16,0 0-30 15,0 23 16-15,0 8 0 16,0 15-2-16,0-3 13 16,31-6-11-16,3-6 0 15,4-10 0-15,7-10-5 16,-8-6 5-16,-9-5 0 15,3 0 1-15,-7-8 9 0,-10-21 3 16,-7-6-12-16,-7-1 3 16,0-4 6-16,0-3-1 15,-31-3-8-15,-14 1 12 16,-7 5-1-16,-6 11-5 16,-7 15-7-16,13 14 10 15,7 0-19-15,1 6 9 16,13 28 0-16,17 9-7 15,14 8 5-15,0-2 2 16,14-1 0-16,37-4-11 16,8-13 3-16,3-9-12 15,3-13 0-15,11-9 19 16,-11 0 0-16,0-6 1 16,-10-19 0-16,-3-4 1 0,-7 3-3 15,-1 0 5-15,-9 6-3 16,-4 9 0-16,6 8 10 15,-9 3-14-15,17 0 4 16,-8 14 0-16,1 15-11 16,-10 3 12-16,-4-1-1 15,-10 0 0-15,3 4-90 16,-10-8-75-16,6-3-207 16,18-15-455-16</inkml:trace>
  <inkml:trace contextRef="#ctx0" brushRef="#br0" timeOffset="29760">3159 4431 534 0,'0'0'322'0,"0"0"-144"15,0 0-6-15,0 0-14 16,0 0-73-16,0 0-5 15,-103-125-57-15,96 130-17 16,7 52-8-16,-14 26 16 16,4 29-14-16,10 22 13 15,0 6-3-15,0 3 3 16,38-9-13-16,13-15 2 0,11-21-2 16,-4-11 0-16,1-16-27 15,6-16-103-15,-3-21-271 16,28-20-485-16</inkml:trace>
  <inkml:trace contextRef="#ctx0" brushRef="#br0" timeOffset="30234">4218 4749 1027 0,'0'0'160'16,"0"0"1"-16,0 0-67 16,0 0-2-16,0 0-42 15,0 0-48-15,0-12 17 16,0 58-19-16,0 22 0 15,0 33 0-15,0 10 9 16,0 6-9-16,0 7 1 16,0-2 11-16,31-2-10 15,-7-11-2-15,3-15 0 16,-3-28-2-16,-3-17 12 0,-14-18-10 16,0-14 0-16,-7-8 8 15,0-9-12-15,-7 0 4 16,-52 0 0-16,-16 0 7 15,-21-18-1-15,16-13-6 16,5-11 0-16,16-13-5 16,15-11-5-16,37-11 5 15,7-9-29-15,0 3 12 16,27 6-69-16,35 0-50 16,-3 16-140-16,-1 2-185 15</inkml:trace>
  <inkml:trace contextRef="#ctx0" brushRef="#br0" timeOffset="30573">4108 4400 149 0,'0'0'702'0,"0"0"-541"16,0 0-5-16,0 0-66 15,0 0-34-15,0 0-56 16,-38-32-5-16,38 55 2 16,0 6 0-16,0 0 3 15,17-7-6-15,28-5 8 16,13-8-2-16,1-7 28 0,-8-2-16 16,1 0 31-16,-21-8-9 15,-17-10 3-15,-14-4 27 16,0-1-51-16,-21 3 6 15,-48 3-19-15,-10 8-8 16,-3 9-16-16,16 0-102 16,28 26-120-16,32 17-188 15</inkml:trace>
  <inkml:trace contextRef="#ctx0" brushRef="#br0" timeOffset="30840">5273 4780 415 0,'0'0'615'0,"0"0"-530"0,0 0-62 16,0 0 74-16,0 0-45 15,0 0-51-15,-10-17-2 16,86 17-18-16,34 3 19 16,24 8 0-16,-14 3-8 15,-23 7-65-15,-46 1-106 16,-30 4-80-16,-21-1-53 16</inkml:trace>
  <inkml:trace contextRef="#ctx0" brushRef="#br0" timeOffset="30997">5480 5086 356 0,'0'0'162'16,"0"0"-42"-16,0 0 23 16,0 0-36-16,0 0-21 15,0 0-59-15,96 0-26 16,-7 0 17-16,21-2-18 16,18-6-73-16,-11 1-193 15,3-2-391-15</inkml:trace>
  <inkml:trace contextRef="#ctx0" brushRef="#br0" timeOffset="31216">6473 4814 673 0,'0'0'263'0,"0"0"-82"16,0 0-16-16,0 0-61 15,0 0-19-15,0 0-51 16,0-54-31-16,0 54-3 15,0 26 0-15,0 20 0 16,0 7-3-16,0-4 19 16,28-6-24-16,17-8 8 15,23-12-96-15,29-15-100 16,13-8-65-16,0-3-213 0</inkml:trace>
  <inkml:trace contextRef="#ctx0" brushRef="#br0" timeOffset="31561">6288 4391 847 0,'0'0'168'0,"0"0"-9"16,0 0-56-16,0 0-27 15,0 0-67-15,0 0-9 16,-66-54-12-16,94 62-7 0,17 19 19 15,-1 1 0-15,-6 0-15 16,-10-5 6-16,-11-9 0 16,-3-8-1-16,-8-4 3 15,-6-2-12-15,7 0 19 16,-7 0 23-16,0-5-7 16,0-18 20-16,0-2-22 15,-13-1-12-15,-32 6 9 16,0 6-7-16,-6 8-4 15,13 6 0-15,17 0-63 16,14 14-66-16,7 26-139 16,21 9-161-16</inkml:trace>
  <inkml:trace contextRef="#ctx0" brushRef="#br0" timeOffset="31915">7264 4737 899 0,'0'0'254'16,"0"0"-82"-16,0 0-71 15,0 0-7-15,0 0-65 16,0 0-8-16,-7-57-21 15,7 57 9-15,0 0-21 0,0 0 10 16,0 0-5 0,0 0 2-16,18 0 10 0,2 0-3 15,11 0-2-15,-3 0 10 16,3 0-9-16,6 0-1 16,8 0 0-16,7 0-6 15,13 0-2-15,-7 0-32 16,-13 0-33-16,-14 0-71 15,-31 0-24-15,0 0-62 16,-38 0-245-16</inkml:trace>
  <inkml:trace contextRef="#ctx0" brushRef="#br0" timeOffset="32125">7416 4522 611 0,'0'-10'239'0,"0"-5"-56"16,0 3-31-16,0 7-1 15,0 2-75-15,0 3-25 16,0 0-18-16,6 0-33 16,15 31 0-16,3 18 14 15,-17 14-6-15,0 4 2 16,-7 12-10-16,0-8-10 16,0-5-5-16,0-11-182 15,0-13-217-15</inkml:trace>
  <inkml:trace contextRef="#ctx0" brushRef="#br0" timeOffset="32354">7924 4522 768 0,'0'0'271'0,"0"0"-53"15,0 0-24-15,0 0-107 16,0 0-13-16,0 0-55 15,-6-54-18-15,6 88-1 16,0 18 9-16,24 18-9 16,-11 3 0-16,1 7 11 15,-14 3-26-15,0 3-33 16,0-9-158-16,0-11-311 16</inkml:trace>
  <inkml:trace contextRef="#ctx0" brushRef="#br0" timeOffset="33091">10142 4060 996 0,'0'0'169'16,"0"0"-41"-16,0 0-29 16,0 0-10-16,0 0-86 15,0 0 7-15,-14 88 8 16,14-9-13-16,14 11 32 16,-7 7-19-16,0 9-12 15,0 14 16-15,10-3-22 16,4-17 0-16,3-20-2 15,3-34 12-15,4-20-10 16,-17-18 0-16,0-8-20 16,-14 0 15-16,10-14 10 15,-10-26-5-15,0-12 1 16,-24-8 0-16,-35-5-2 0,-6 2-6 16,-11 9-1-16,1 13-1 15,16 16 9-15,22 11 0 16,23 5-3-16,7 9 10 15,7 0-14-15,0 0 7 16,31 0-33-16,41 11 30 16,38 7 3-16,24-13 0 15,-7-5-1-15,1 0 16 16,-25 0-15-16,-38 0 0 16,-27 0 3-16,-24 0 11 15,-14 0-11-15,0 0 12 16,0 0 11-16,0 0-21 15,0 0 8-15,-7 0-13 0,-7 0-1 16,7 20-12-16,7 18 11 16,0 3 2-16,0 3-4 15,14-7 5-15,31-9-1 16,13-6 0-16,7-9 0 16,11-13-1-16,-11 0 7 15,-3-3-6-15,-17-25 23 16,-17-10-21-16,-11-10 37 15,-17-5-22-15,-17-3-15 16,-56 2 2-16,-23 5-2 16,-11 15-4-16,4 17 1 15,24 17-69-15,17 6-20 16,42 45-119-16,20 9-191 16</inkml:trace>
  <inkml:trace contextRef="#ctx0" brushRef="#br0" timeOffset="33580">12367 4648 1006 0,'0'0'156'16,"0"0"23"-16,0 0-68 15,0 0-43-15,0 0 1 0,-31-154-51 16,51 143-2-16,18-1-16 16,21 6 11-16,3 6-15 15,-11 0 4-15,1 18 0 16,-7 16-17-16,-8 9 20 16,-9 6-3-16,-4 4 0 15,-17 5 3-15,-7-7-7 16,0-10 4-16,0-13-21 15,0-17 21-15,0-8-29 16,7-3 29-16,0 0 2 16,10-8 6-16,-4-24 7 15,1-11-15-15,10-5 0 16,-3-1 14-16,10 3-11 0,3 7-3 16,-3 7 2-1,7 12 13-15,-10 11-25 0,2 9 10 16,1 0 0-16,14 14-18 15,0 21 25-15,-11 4-14 16,11 7 5-16,-7 3-99 16,0 0-55-16,6-9-148 15,15-6-113-15</inkml:trace>
  <inkml:trace contextRef="#ctx0" brushRef="#br0" timeOffset="33748">13746 4677 362 0,'0'0'279'0,"0"0"-142"0,0 0-13 16,0 0-59-16,0 0-62 15,0 0-4-15,251-78 1 16,-169 73-104-16,-17 0-51 16,-20-1-42-16,-14 0-103 15</inkml:trace>
  <inkml:trace contextRef="#ctx0" brushRef="#br0" timeOffset="33917">14234 4527 224 0,'0'0'291'0,"0"0"-84"16,0 0-49-16,0 0-36 15,0 0-8-15,0 0-21 16,0-54 3-16,0 54-30 16,0 0-52-16,0 0-7 0,0 10-7 15,0 24 0-15,0 12-10 16,0 7 19-16,0 5-18 15,0 3-41-15,0-8-210 16,0-4-164-16</inkml:trace>
  <inkml:trace contextRef="#ctx0" brushRef="#br0" timeOffset="34199">14567 3971 844 0,'0'0'207'15,"0"0"3"-15,0 0-60 16,0 0-77-16,0 0-23 16,0 0-50-16,0-29 0 15,73 78 6-15,16 20 6 16,-13 16-9-16,-4 16-2 15,-10 10 8-15,-28 5-9 16,-34 10 0-16,0 4-5 16,-58-8 2-16,-39-7-120 15,-20-18-131-15,-17-17-195 16</inkml:trace>
  <inkml:trace contextRef="#ctx0" brushRef="#br0" timeOffset="35432">1997 6493 166 0,'0'0'420'15,"0"0"-249"-15,0 0-40 16,0 0 38-16,0 0-50 16,199-150-30-16,-178 131 9 15,-21 4-28-15,0 6-18 16,0 1-17-16,-21 6-30 0,-30 2 8 16,-8 0-13-16,-10 0 0 15,11 14-14-15,-1 11 14 16,22 4-19-16,6 0-11 15,24 1-31-15,7 5 18 16,0-3-23-16,24-2 0 16,21-2 38-16,-1-12-54 15,8-2 44-15,-18-5 28 16,11 0 10-16,-14-7-2 16,-17 1 2-16,3 3 0 15,-17 0-8-15,0 8-3 16,0-2-9-16,-31 10 20 0,-28 4 13 15,-3 0 7 1,4-3-20-16,6-15 3 0,15-2-5 16,16-3 12-16,14-3-10 15,7 0 9-15,0 0-4 16,0 0 9-16,0 0-14 16,14 0-29-16,24-6 29 15,0 3 15-15,-4 3-10 16,-3 0-5-16,0 9 8 15,-11 32 1-15,-13 7 15 16,-7 17 13-16,0 12 19 16,0 12-28-16,-20-12 4 15,2-8-3-15,18-18-26 0,0-17 20 16,0-10-19 0,38-10 2-16,31-11 39 0,20-3-17 15,15 0 15-15,-8-32-1 16,0-2-38-16,-17 0 13 15,-24 2-17-15,-34 6-9 16,-21 1-32-16,-7 11-182 16,-51-1-289-16</inkml:trace>
  <inkml:trace contextRef="#ctx0" brushRef="#br0" timeOffset="38419">4716 6893 651 0,'0'0'151'0,"0"0"-27"15,0 0 15-15,0 0-37 0,0 0-18 16,0 0-26-16,0 0-25 16,-37-46 9-16,37 43-30 15,0 3-2-15,0 0 16 16,0 0-22-16,0 0 2 15,0 0-6-15,0 0 7 16,0 0-7-16,0 0 0 16,0 0 0-16,0 0-1 15,0 0 12-15,0 0-6 16,0 0-1-16,0 0 3 16,0 0-4-16,0 0-3 15,0 0 0-15,0 0-4 16,0 0-53-16,-7 0-70 15,7 20-111-15,0 12-50 16,0 2-259-16</inkml:trace>
  <inkml:trace contextRef="#ctx0" brushRef="#br0" timeOffset="39333">5383 7084 531 0,'0'0'115'16,"0"0"-24"-16,0 0 24 16,-237 72-40-16,206-61 38 15,4 3-37-15,10-2-27 16,10-3 12-16,7-4-37 0,0 3 17 15,68-3-18 1,108-5-2-16,123-5 24 0,107-43-21 16,113-12-24-16,52 0 1 15,13 9 5-15,25 8-6 16,-14-7 2-16,-18 3 6 16,-44 4-5-16,-82 0-3 15,-94 8 0-15,-106 7-1 16,-103 13 12-16,-79 4-8 15,-49 8 5-15,-20-2-3 16,0-1 16-16,-58 6-21 16,-38 0-11-16,-38 0-76 15,0 29-91-15,3 5-143 0,17-4-436 16</inkml:trace>
  <inkml:trace contextRef="#ctx0" brushRef="#br0" timeOffset="41650">774 4703 337 0,'0'0'518'16,"0"0"-410"-16,0 0 41 16,0 0-41-16,0 0 14 15,0 0-47-15,-148-143-44 0,110 143-4 16,0 0-27-16,-7 0 3 16,4 17-3-16,3 17 5 15,7 9-11-15,24 6 6 16,7-3-1-16,0 2-11 15,31-8 8-15,28 0 4 16,-1 0-7-16,18 1 5 16,-4 1 2-16,-3-2 0 15,-17 0 0-15,-8-2 0 16,-16-4 4-16,-11-3-4 16,-17 1 0-16,0-1 8 15,-31 6-5-15,-45-3-3 16,-20 1 2-16,0-7 3 0,17-10 0 15,34-7-5 1,14-11 1-16,31 0 3 0,0 0-1 16,0 0-3-16,0 0 0 15,0 0-6-15,7 0-9 16,0 0 13-16,10 0 1 16,-3 0-5-16,6 0 2 15,4 3 4-15,-3 32 0 16,-4 10-4-16,-10 15 12 15,-7 11-6-15,0 10 10 16,0 7-6-16,-38 9 39 16,7-6-24-16,18-4-5 0,6-5 25 15,7-13-39-15,14-17 11 16,37-22-12-16,18-15 7 16,27-15-3-16,21 0-2 15,10-31-3-15,-10-9 0 16,-21 5-57-16,-34-3-188 15,-34-1-494-15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1:44:31.43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142 317 648 0,'0'0'227'0,"0"0"-76"0,0 0-11 16,0 0 26-16,0 0-85 15,-113-146-16-15,106 140-4 16,7 6-45-16,0 0 10 16,0 0-26-16,0 20-15 15,0 26 13-15,0 14 1 16,0 15 1-16,0 8-2 15,0 5 10-15,-7 6-8 16,0-5 0-16,0-18 4 16,7-22-6-16,0-23 2 15,0-18 0-15,0-8-1 0,0 0 11 16,0-34-6 0,7-37 1-16,24-26 5 0,-3-15-11 15,3-6 1-15,-11 15 0 16,-13 10 1-16,-7 18 12 15,0 24-12-15,0 17-1 16,-14 13 2-16,8 15 0 16,6 6-2-16,0 0 0 15,0 12-1-15,6 31-21 16,39 22 22-16,24 16 0 16,-4 8 2-16,-6 2-4 15,10 1 2-15,-4-7 0 0,-20-8 0 16,6-16 1-1,-20-25-1-15,-3-14 0 0,-11-21-9 16,-3-1 4-16,-8-20 10 16,15-45-5-16,10-21 9 15,-7-20 4-15,4-5-13 16,-22-1 0-16,5 1 2 16,-11 19-5-16,0 26 4 15,0 32-1-15,0 23 0 16,0 11-8-16,0 0 7 15,-11 43-20-15,11 16-38 16,-6 24-44-16,6-1-211 16,0-3-79-16,0-8-316 15</inkml:trace>
  <inkml:trace contextRef="#ctx0" brushRef="#br0" timeOffset="667">1171 600 107 0,'0'0'548'16,"0"0"-386"-16,0 0-43 15,0 0 36-15,-52-158-33 16,24 136-58-16,4 4-1 16,11 8-35-16,-18 6-7 0,17 4-21 15,0 0-2 1,-10 18 2-16,3 18 0 0,-3 19 4 15,11 2-3-15,6 4-1 16,7-2 0-16,0-7-6 16,0-7 1-1,27-16-5-15,11-12-21 0,0-11 0 16,-7-6 24-16,-4 0 11 16,4-10-4-16,-10-23 10 15,3-1-1-15,-17-6 4 16,0-10 5-16,0 4-8 15,0 10 10-15,-7 14-17 16,0 12 9-16,0 10 9 16,0 0-16-16,0 0-10 15,0 0-7-15,0 29 11 0,10 5-10 16,10 7 14-16,5-5-3 16,9-9 0-16,4-5 6 15,6-13-15-15,1-6 9 16,0-3 0-16,-14 0-7 15,-4-12 11-15,4-16-4 16,-10-9 7-16,-4-6 3 16,4-3-4-16,-14 3 2 15,-7 9-4-15,0 9 28 16,0 10-28-16,0 12 22 16,0 3-26-16,0 0-2 15,0 3 0-15,0 34-12 0,-7 12 14 16,7 2 9-16,0-2-9 15,7-7 0-15,30-10-2 16,1-6 11-16,0-12-20 16,-4-9 11-16,4-5-28 15,7 0-8-15,-7-16-62 16,-11-24-80-16,4-9-102 16,-24-1-166-16</inkml:trace>
  <inkml:trace contextRef="#ctx0" brushRef="#br0" timeOffset="1008">1504 240 238 0,'0'0'119'16,"0"0"24"-16,0 0-46 0,0 0-21 16,0 0 1-16,0 0-60 15,-86-35-17-15,86 58-7 16,0 9 7-16,28-6 3 15,-4-9 6-15,-4-3-8 16,-6-11 15-16,3 0 15 16,-17-3-4-16,7 0 36 15,0 0 22-15,-7-20 5 16,0-12-40-16,0 1-12 16,0 2 13-16,-14 3-30 15,-10 4-8-15,4 9-2 16,13 8-11-16,0 2-9 0,-10 3-1 15,10 0-46-15,7 29-13 16,0 17-48-16,0 4-95 16,31 3-224-16</inkml:trace>
  <inkml:trace contextRef="#ctx0" brushRef="#br0" timeOffset="1387">1824 560 475 0,'0'0'234'0,"0"0"-86"16,0 0 29-16,0 0-64 15,0 0-18-15,0 0-9 0,7-111-42 16,-7 111 2-16,0 0-46 16,7 0-15-16,3 26 7 15,4 16-6-15,-7 18 14 16,-1 9 0-16,1-3 11 15,4-7-14-15,-5-17 3 16,8-15 0-16,-7-15 5 16,0-12-1-16,10 0-4 15,-10-9 21-15,14-28-3 16,10-18 22-16,0-10-2 16,-11-6-30-16,11 2 6 15,-17 14-10-15,0 15-4 0,-7 17 0 16,3 19-6-16,-10 4-1 15,0 0-76-15,7 2-85 16,6 26-13-16,1 3-16 16,10 4-47-16,-10-7-19 15,0-9-98-15</inkml:trace>
  <inkml:trace contextRef="#ctx0" brushRef="#br0" timeOffset="1732">2267 603 238 0,'0'0'140'0,"0"0"3"16,0 0-1-16,0 0-14 15,0 0-31-15,0 0-23 16,83-11 5-16,-52-7-35 16,-11-2 19-16,11-2-9 0,-10-4-24 15,3 3 19 1,-17 0-24-16,-7 5 5 0,0 4 34 16,0-2-56-16,-38 6 5 15,0 5-11-15,11 5 8 16,-11 0-10-16,7 0 0 15,10 17 0-15,-10 18-3 16,11 11 8-16,-4 13-5 16,24 7 0-16,0 0 9 15,0-3-8-15,44-15-1 16,1-7 0-16,7-16-1 16,-1-11 7-16,18-7-6 15,-4-7 5-15,18 0 4 16,-18 0-6-16,4-21-3 0,-24 4-3 15,-32-1-14-15,-13 7-144 16,-6 7-224-16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6:32.3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1166 708 0,'0'0'182'16,"0"0"-34"-16,0 0-1 16,0 0-33-16,0 0-38 15,0 0-53-15,45-129-8 16,0 129-6-16,6 0 2 16,1 12-11-16,-8 19 0 15,-16 7 2-15,3 2-4 0,-17 5 2 16,-7 1 0-1,-7-6-4-15,0-3 13 0,0-11-9 16,0-12 0-16,0-7 2 16,0-7-1-16,0 0 6 15,0 0 2-15,0-12 16 16,0-23-23-16,10-11 22 16,17-8-7-16,18-3-16 15,-7-6 14-15,13 8-11 16,-13 10-4-16,-10 13 2 15,-4 18 7-15,-10 11-12 16,-1 3 3-16,11 3-12 16,-3 31 5-16,3 12 3 15,-17 9 4-15,-7 4 0 16,7 3-46-16,0 0-41 0,-7-11-163 16,7-11-303-16</inkml:trace>
  <inkml:trace contextRef="#ctx0" brushRef="#br0" timeOffset="353">918 683 631 0,'0'0'200'16,"0"0"-90"-16,0 0-20 0,0 0 18 15,0 0-51-15,0 0-38 16,179-103 19-16,-134 103-32 16,-11 20 5-16,-3 11-2 15,-17 9-1-15,-4 0 6 16,-10 5-14-16,0 2 2 16,0-7 7-16,-17-6-3 15,3-5-4-15,0-6 3 16,14-6 4-16,0-6-9 15,0-2 0-15,28-9 0 16,24 0 7-16,-1 0-7 16,11-9-61-16,-10-13-116 15,-8-7-155-15,-9-5-315 0</inkml:trace>
  <inkml:trace contextRef="#ctx0" brushRef="#br0" timeOffset="592">1424 0 753 0,'0'0'253'0,"0"0"-91"16,0 0 18-16,0 0-48 16,0 0-92-16,0 0 1 15,96 32-1-15,7 56-24 0,7 29 30 16,0 29-25-1,-34 34-12-15,-45 13 14 0,-31 14-14 16,-38 1-9-16,-65-6 0 16,-18-9-8-1,-2-10-9-15,-5-9-148 0,-19-8-239 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6:31.63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319 795 821 0,'0'0'315'16,"0"0"-172"-16,0 0 0 16,0 0-47-16,0 0-35 15,-113-152 8-15,99 140-46 0,-10 6 15 16,17 4-8-1,0 2-26-15,0 0 13 0,-13 20-17 16,-11 25 0-16,-14 21-11 16,14 9 18-16,17 5-7 15,14-3 0-15,0-3 2 16,45-9-15-16,20-12 13 16,4-19 0-16,-4-17-6 15,18-15 15-15,-11-2-9 16,4-5 0-16,0-29 11 15,-18-12-7-15,-6-14-4 16,-15-6 0-16,-2-9 15 16,-25 7-3-16,-10 8-9 15,-17 12 1-15,-48 13 7 16,-18 13-12-16,-13 7 1 0,13 12 0 16,18 3-7-16,20 0-39 15,7 28-36-15,31 12-44 16,7 6-99-16,0-8-159 15</inkml:trace>
  <inkml:trace contextRef="#ctx0" brushRef="#br0" timeOffset="270">1237 125 973 0,'0'0'198'0,"0"0"-58"15,0 0-27 1,0 0 12-16,0 0-84 0,0 0 10 16,-185-125-36-16,178 173-2 15,-17 26-2-15,17 30-7 16,7 10-2-16,0 8 6 16,0 3 3-16,38 0-10 15,-1-6-1-15,8-5 6 16,7-7-20-16,-1-16-15 15,-6-12-54-15,0-15-94 16,6-21-284-16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4:37.3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127 190 620 0,'0'0'149'15,"0"0"-25"-15,0 0 33 16,0 0-31-16,0 0-24 0,0 0-41 15,-127-5-45 1,127 5-2-16,10 0-14 0,42 0-2 16,37 0-5-16,21 0 14 15,7 0-2-15,-10-4-5 16,-11-4 6-16,-31-1-6 16,-20 6 0-16,-14 1 1 15,-17 2-3-15,-14 0 10 16,0-3-8-16,0-6 20 15,0-6-18-15,-45-1-2 16,7-7-1-16,-13 6-1 16,-1 0-6-16,7-1 16 0,8 7-8 15,9 0 0 1,11-1 9-16,17 9-5 0,0 0-4 16,0 3 0-16,0 0-8 15,24 0-10-15,28 0 14 16,13 18-7-16,4 2 22 15,3 5-15-15,-3-2 4 16,-11 6 0-16,-6-2-2 16,-15-1 4-16,-16 1-2 15,-4-1 0-15,-17-4 6 16,0-2-10-16,0-2 4 16,-24-4 0-16,-14 0-9 15,11 1-80-15,3-7-120 16,17-8-154-16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4:38.42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273 218 779 0,'0'0'207'0,"0"0"-19"15,0 0-47-15,0 0-34 16,0 0-29-16,0 0-66 16,-124-138 25-16,107 138-37 15,-10 21-15-15,-11 24 12 0,0 18 2 16,17 4 1-16,21 1-9 16,0-2 1-16,0-12 8 15,45-14-17-15,7-17-30 16,6-21 37-16,0-2-12 15,11-5 22-15,-17-24 6 16,-8-8 3-16,-16-3-4 16,-11-5 14-16,-17-4-13 15,0 9 30-15,0 4-22 16,-10 21 9-16,-4 5 3 16,7 8-22-16,7 2-4 15,0 0 0-15,0 12-28 16,0 22 25-16,0 11 3 0,21 2 0 15,24-8-5 1,-1-14 5-16,8-10-2 0,10-12 2 16,-28-3 0-16,11 0 0 15,-7-31 3 1,-1-12-2-16,-16-14 17 0,-4-6-14 16,-17 0 26-16,0 0-11 15,0 15-12-15,-17 9 24 16,-4 17-25-16,8 10 2 15,13 12 3-15,0 0-10 16,0 0-2-16,0 9-16 16,27 31 5-16,18 15 0 0,13 5 12 15,4 6 0 1,-10-4-5-16,6 1-1 0,1-6 2 16,-15-8 4-16,1-9 0 15,-14-12-6-15,-17-13 6 16,-14-6 0-16,0-6-1 15,0-3 9-15,0 0-5 16,-7 0-2-16,-31-18 2 16,-7-11-1-16,1-5-2 15,16 0 0-15,11-6 0 16,10 0-3-16,7-6-4 16,7 7 2-16,31 4-20 15,0 7 21-15,-1 10-6 16,-16 7 10-16,3 4-1 15,-3 5 0-15,-1 2-5 0,11 0 6 16,7 2-8-16,14 25 1 16,-14 10 5-16,6 12 2 15,-16 2-2-15,3 3-1 16,-17-3-4-16,3-4 7 16,-10-11 0-16,-7-7-2 15,6-9 4-15,-6-11-2 16,0-9 0-16,0 0 6 15,0 0 3-15,0 0 4 16,-30-23 12-16,2-12-4 16,11-13-17-16,10-10-2 15,7-13-2-15,0-3 11 0,45 0-13 16,13 8 2-16,4 15 0 16,-4 13-4-16,-6 15 4 15,0 12 0-15,-1 11-4 16,-6 0 3-16,0 0-7 15,-15 0 8-15,-9 17-38 16,-14 14-54-16,-7 7-230 16,-38 7-312-16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4:26.7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21 249 552 0,'0'0'187'0,"0"0"-96"0,0 0 12 16,0 0 5-16,0 0-33 15,0 0-43-15,-7 0 16 16,7 0-13-16,0 0-29 16,24 0 22-16,21 0-27 15,27 0 38-15,31 0 32 16,38-10-52-16,38 2 11 15,27 0-21-15,31-1-9 16,25 3 16-16,-11 6-11 0,-14 0-5 16,-38 0 0-1,-20 0 13-15,-31 0-8 16,0 0-5-16,0-3 3 0,17-5-2 16,3-1 4-16,35 3-5 15,-4 4 0-15,15 2 7 16,16 0-8-16,0 0 1 15,8 0 0-15,-8 0 0 16,-17 0 6-16,4 0-6 16,-11 0 0-16,-7 0 6 15,4-4-1-15,-17 2-5 16,13-1 0-16,1 3-3 16,6 0 9-16,-3 0-6 15,-10 0 0-15,-1 0 5 16,-6 9-12-16,6-1 7 0,1-2 0 15,6-6-4 1,-6 0 7-16,-8 0-3 0,-9 0 0 16,3 0 9-16,-25 0-12 15,5 0 3-15,-12 0 0 16,1 0-3-16,0 0 8 16,17 0-5-16,10 0 0 15,35 0 7-15,-3 0-8 16,-1 0 1-16,-27-6 0 15,-38-2-11-15,-21-4 16 16,-24 4-5-16,-24-2 0 16,-3 0 8-16,-17 2-12 0,-8-1 4 15,-2-1 0 1,2 5-6-16,-6 0 11 0,0 1-5 16,-17 2 0-16,-4 2-24 15,-17 0-6-15,0 0-49 16,0 0-106-16,-38 0-42 15,-44-6-299-15</inkml:trace>
  <inkml:trace contextRef="#ctx0" brushRef="#br0" timeOffset="2229">0 274 589 0,'0'0'171'15,"0"0"-34"-15,0 0-3 16,0 0-14-16,0 0-58 16,0 0-16-16,0-6 9 15,0 6-54-15,0 17 5 16,0 18 24-16,0 16-1 15,0 12 13-15,0 11-25 16,0 15-1-16,0 11 10 16,0 6-19-16,0 0-4 15,21-12-3-15,3-8 9 16,-4-9-11-16,4-6 2 16,-10-2 0-16,-7-1-2 15,-7-5 12-15,0-6-10 16,0-2 0-16,0-9 7 15,0-7-13-15,0-1 6 0,0-7 0 16,0-2-3 0,0-3 9-16,-7-4-6 0,7-1 0 15,0-4 6-15,0-3-12 16,-7-8 6-16,7-3 0 16,0-3-4-16,0 0 17 15,0 0-13-15,0 0 0 16,0 2 4-16,0-2-3 15,0 0-1-15,0 0 0 16,0 0-6-16,0 0 13 16,14 0-7-16,24 0 0 15,20 0 3-15,25 0 6 0,6-9-9 16,14 2 0 0,18-5 2-16,-11-2 7 0,24 5-9 15,-10-5 0-15,17 6 4 16,0-4-10-16,0 3 6 15,6 1 0-15,1 2-1 16,17 0 13-16,4 3-12 16,-4 3 0-16,3 0 0 15,-10 0-3-15,-3 0 3 16,17 0 0-16,3 0-2 16,4 3 10-16,7 3-11 15,6 0 3-15,1-3 0 16,6-3-7-16,11 0 7 15,-17 0 0-15,-8 0-1 16,-16 0 8-16,-4 0-7 0,-10 0 0 16,-7 0 3-16,-1 0-6 15,-6 0 3-15,-7 0 0 16,1 0-2-16,6 0 11 16,6 0-9-16,1 0 0 15,14 5 0-15,3 1-5 16,-4-1 5-16,-13-2 0 15,17-3-1-15,-10 0 5 16,7 0-6-16,3 0 2 16,3 0 0-16,-3 0-6 15,-10 0 6-15,-14 0 0 16,0-3-1-16,-14 3 10 0,4-2-9 16,-4-1 0-16,14 0 1 15,-14 0-4-15,-10 0 3 16,-7 3 0-16,-10-2 0 15,-4 2 9-15,14 0-11 16,0 0 2-16,11 0 0 16,-5 0-5-16,5 0 5 15,-4 0 0-15,-21 0-3 16,0 0 7-16,-13 0-4 16,-1 0 0-16,8 0 0 15,-4 0-8-15,-4 0 10 16,-6 0-2-16,-18 0 0 15,-13 0 9-15,-18 0-14 0,4 0 5 16,0-3 0-16,4-1-5 16,-4 2 6-16,7 2-1 15,-18-3 0-15,11 0 11 16,-10 0-15-16,17 3 4 16,-1 0 0-16,1 0-7 15,7-3 8-15,-11 3-1 16,-3 0 0-16,-7 0 8 15,-10 0-12-15,-7 0 4 16,0 0 0-16,-7-2 3 16,0 2 0-16,0-6-3 15,7 0 0-15,3 0 5 0,4 0-5 16,-7 1 0-16,-1 2 1 16,-6-3-2-16,7-5 1 15,0-2 0-15,-7-2 0 16,11-3 6-16,-11-2-9 15,0-5 3-15,0 1 0 16,0-7-6-16,0-4 12 16,0-1-6-16,0-8 0 15,0-1 8-15,0-1-9 16,0 3 1-16,0-5 0 16,0 0 0-16,0-5 4 15,0-3-4-15,0-7 2 16,-11-3 11-16,-3-3-10 0,-13-2-3 15,-4-6 0-15,0-1 4 16,4 4-1-16,-4 5-3 16,17 10 0-16,-10 4 11 15,17 10-8-15,-7 7-3 16,14 9 0-16,0 1 7 16,-7 6-1-16,7-4-6 15,0-3 0-15,0 0 16 16,0 1-17-16,0-1 1 15,0 3 0-15,0 4-3 16,0 4 4-16,0 3-1 16,0 10 0-16,0 3 14 0,0 2-19 15,0 0 5 1,-10 0-2-16,-18 0-10 0,-30 0-10 16,-55 14 10-16,-28 17-52 15,-28 12-123-15,-3 1-246 16</inkml:trace>
  <inkml:trace contextRef="#ctx0" brushRef="#br0" timeOffset="2941">461 806 594 0,'0'0'285'0,"0"0"-105"0,0 0 1 16,0 0-40-16,0 0-87 16,0 0 1-16,0-23-37 15,0 23-14-15,0 0 0 16,0 0-4-16,0 11 0 15,0 20 0-15,0 10 0 16,0 2 8-16,0-1-8 16,0 2-9-16,0-1 4 0,0-9-142 15,0-6-161 1,0-7-126-16</inkml:trace>
  <inkml:trace contextRef="#ctx0" brushRef="#br0" timeOffset="3398">726 817 126 0,'0'0'446'16,"0"0"-326"-16,0 0-4 16,0 0-34-16,0 0-45 15,0 0-22-15,127-63-11 0,-100 63 4 16,11 18-8-1,-7 7 8-15,0 1-17 0,-10-4 9 16,-15 5-7-16,-6-5 3 16,0 1-29-16,0 0 33 15,-20 6 1-15,-25-7 9 16,7-4-6-16,7-7-4 16,18-8 11-16,13-3-8 15,0 0 12-15,0 0 24 16,0 0 0-16,0 0-37 15,31 0 24-15,3 0-26 16,11 0 1-16,6 0-7 16,4 0 10-16,-14 17-4 15,14 9 0-15,-20 3 2 0,-4 2 4 16,-24 0-6-16,-7 0 0 16,0-5-1-16,-14-5 5 15,-38-4-4-15,-16-8 18 16,-5-1-18-16,5-6-5 15,9-2-91-15,14 0-25 16,8 0-88-16,30-19-287 16</inkml:trace>
  <inkml:trace contextRef="#ctx0" brushRef="#br0" timeOffset="3713">1884 182 753 0,'0'0'314'15,"0"0"-133"-15,0 0-55 16,0 0-47-16,0 0-54 16,0 0-15-16,0 158 33 15,14-52-1-15,0 8-31 16,17 21 22-16,-18 8-25 15,12 2 1-15,-5-5 2 16,-6-18 3-16,-7-15-11 16,3-19-3-16,-10-16 3 15,0-18-11-15,0-20 8 16,0-14-53-16,7-8-37 0,0-12-103 16,13 0-80-16,18-40-88 15</inkml:trace>
  <inkml:trace contextRef="#ctx0" brushRef="#br0" timeOffset="4020">2393 748 498 0,'0'0'250'0,"0"0"-106"15,0 0-50-15,0 0-13 16,0 0-64-16,0 0 17 15,230-16 19-15,-147 16-10 0,-11 0 26 16,-20 0-30-16,-14 0-24 16,-21 2 24-16,-10 7-37 15,-7 8 1-15,0 8-3 16,0 15 2-16,0 4 30 16,0 4-3-16,0 1-25 15,0-2 13-15,-18-6-12 16,18 0-5-16,0-8 0 15,0-1-4-15,0 0-75 16,0-10-175-16,11-9-103 16</inkml:trace>
  <inkml:trace contextRef="#ctx0" brushRef="#br0" timeOffset="4329">3817 2 927 0,'0'0'226'15,"0"0"-83"-15,0 0-26 16,0 0-26-16,0 0-84 16,0 0 3-16,-45 117 47 15,45-19-38-15,24 10 6 16,-3 16 3-16,-15 15-27 0,12 10 32 15,-18 8-31-15,0-8 1 16,0-14 7-16,-18-18-8 16,-2-23-2-1,6-17 0-15,4-17-13 0,10-16-60 16,0-22-104-16,44-22-194 16,46-15-659-16</inkml:trace>
  <inkml:trace contextRef="#ctx0" brushRef="#br0" timeOffset="4717">4700 626 907 0,'0'0'213'0,"0"0"-68"16,0 0 27-16,0 0-86 15,0 0-62-15,0 0-11 16,-31-29-12-16,18 80-1 16,6 21 3-16,-4 8 10 15,11 2-9-15,0-1-4 16,0-6 0-16,11-13-4 16,33-10 5-16,-9-16-1 15,9-10 0-15,1-11 9 16,-7-12-7-16,-7-3 1 15,-4 0-2-15,-9-9 18 0,-11-16-14 16,-7-10 1-16,0-5 0 16,-45 1 7-16,-24-2-21 15,-3 12 8-15,-4 12-30 16,25 15-24-16,20 2-113 16,31 0-160-16,0 14-170 15</inkml:trace>
  <inkml:trace contextRef="#ctx0" brushRef="#br0" timeOffset="4997">5529 214 827 0,'0'0'254'0,"0"0"-47"16,0 0-66-16,0 0-31 15,0 0-67-15,0 0-24 16,-89-43-19-16,89 117 7 16,17 27 14-16,10 13-11 15,4 20-5-15,-3 9 19 16,-4 2-18-16,-11-4-3 16,-6-21-3-16,-7-14 9 15,0-17-24-15,0-21 11 16,0-10-100-16,0-13-98 15,0-7-370-15</inkml:trace>
  <inkml:trace contextRef="#ctx0" brushRef="#br0" timeOffset="5256">6299 806 681 0,'0'0'521'16,"0"0"-384"-16,0 0-11 15,0 0-18-15,0 0-105 16,0 0 2-16,-34 50-5 0,41 29 10 16,-7 3 2-16,6 3-12 15,1-4 0-15,-7-1-6 16,14-9-8-16,3-8-129 15,4-15-242-15</inkml:trace>
  <inkml:trace contextRef="#ctx0" brushRef="#br0" timeOffset="5584">6753 785 864 0,'0'0'173'0,"0"0"-29"0,0 0-21 16,0 0-66-16,0 0-56 15,0 0-1-15,110 30 0 16,-96 11-1-16,3 6-2 16,-10-1 3-16,-7-4-4 15,0-2-1-15,-14-5 2 16,-24-4 3-16,0-5 0 15,18-9 6-15,3-2 0 16,17-4-6-16,0-5 0 16,0 0-4-16,6-1 10 15,50-5-6-15,16 0 0 0,24-2-62 16,7-27-132-16,0-6-210 16</inkml:trace>
  <inkml:trace contextRef="#ctx0" brushRef="#br0" timeOffset="5851">7908 245 690 0,'0'0'395'15,"0"0"-186"-15,0 0-28 16,0 0-74-16,0 0-76 0,0 0 10 15,-51-54-41-15,51 102 6 16,0 27 18-16,20 22-19 16,11 26 13-16,-7 11-15 15,-10 13 8-15,-14-5-5 16,0-13-6-16,0-12-3 16,0-17 1-16,0-11-125 15,0-17-106-15,0-13-373 16</inkml:trace>
  <inkml:trace contextRef="#ctx0" brushRef="#br0" timeOffset="6128">9074 720 918 0,'0'0'374'15,"0"0"-255"-15,0 0 23 16,0 0-81-16,0 0 0 16,0 0-61-16,-17-49 12 15,17 115-13-15,0 20 1 16,0 0 0-16,7 2 2 16,-7-5 11-16,0 3-13 15,0-7 0-15,0-4-17 0,10-9-52 16,-3-9-153-1,0-16-234-15</inkml:trace>
  <inkml:trace contextRef="#ctx0" brushRef="#br0" timeOffset="6517">9442 1057 301 0,'0'0'510'0,"0"0"-357"15,0 0 27-15,0 0-59 16,0 0-58-16,0 0-32 0,0-28-26 16,0 33 1-1,0 21 8-15,0 11-13 0,0 6 10 16,0 5-2-16,0-1-3 16,0-5-6-16,7-7 7 15,17-9-4-15,-11-10-1 16,18-10-2-16,0-6 27 15,-3 0 8-15,17-20 57 16,-1-20-43-16,8-8-30 16,-14-6 25-16,-18-4-26 15,-20 4 1-15,0-3 24 16,-13 8-38-16,-32 9 21 16,0 9-26-16,7 10 3 15,4 19-11-15,-4 2 3 16,7 20-10-16,4 31-11 0,3 12-91 15,17 3-30 1,-7-3-180-16,-3-3-390 0</inkml:trace>
  <inkml:trace contextRef="#ctx0" brushRef="#br0" timeOffset="10084">11474 794 575 0,'0'0'260'16,"0"0"-142"-16,0 0 69 16,0 0-28-16,0 0-73 15,0 0-32-15,0 0-46 16,0-22 8-16,0 22-16 16,0 0-6-16,0 0 5 15,0 0-85-15,7 0-57 16,0 0-9-16,0 2 3 15,10 7 79-15,-10-3 3 16,-1-4-4-16,-6-2 57 0,0 0 14 16,0 0 0-1,0 0 3-15,7 0-2 0,11 3-2 16,9 0-150-16,25 3-375 16</inkml:trace>
  <inkml:trace contextRef="#ctx0" brushRef="#br0" timeOffset="51960">495 789 123 0,'0'0'258'0,"0"0"-146"15,0 0-28-15,0 0-2 16,0 0-7-16,0 0 19 16,0 0-30-16,-20-22-3 15,20 22 4-15,0 0-29 16,0 0 8-16,0 0-7 15,0 0-15-15,0 0 13 16,0 0-10-16,0 0-2 16,0 0 11-16,0 0-9 15,0 0 5-15,0 0-6 0,0 0-23 16,0 0-1 0,0 1-3-16,0 31-1 0,0 11 4 15,0 14 7-15,0-2 2 16,0-1 18-16,0 0-11 15,0 4 2-15,-7 2-5 16,7 2-2-16,-7 1 20 16,7 0-22-16,0-3-3 15,0-5 5-15,0-10-10 16,0-8 8-16,0-11-9 16,0-9 0-16,0-6-1 15,0-5 4-15,0 2-3 16,0-4 0-16,0-1 6 15,0-3-2-15,0 3-4 0,0-3 0 16,0 2 11-16,0-2-9 16,0 0 3-16,0 0-5 15,0 0 0-15,0 0-16 16,0 0-72-16,0 0-85 16,0 0-159-16,0 0-312 15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4:41.70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11044 282 404 0,'0'0'154'15,"0"0"-31"-15,0 0 18 16,0 0-31-16,0 0 13 16,0 0-5-16,44-14-17 15,-44 14 3-15,0 0-52 16,0 0-26-16,0 0 12 15,0 0-32-15,-13 0 8 16,-49-4 1-16,-34 4-13 16,-59 0 6-16,-24 0-8 15,-27-3 0-15,-11-2 7 16,-3 2-2-16,-10-3-5 0,6 0 0 16,18 4 1-16,6-2-6 15,8 2 5-15,-1 2 0 16,-10 0-5-16,-17 0 7 15,-10 0-2-15,-38 0 0 16,-28 0 8-16,-6 0-10 16,-25 6 2-16,-7 8 0 15,22 3 1-15,9 3-1 16,21 6 0-16,31 3 0 16,14-3 0-16,13-1-7 15,18-5 7-15,20-2 0 16,8-4-1-16,6-3 5 15,10-2-4-15,14 2 0 0,14-3 7 16,17-2-10-16,21 0 3 16,13-6 0-16,1 0-5 15,-8 0 9-15,-6 0-4 16,-14 0 0-16,0 3 11 16,-3 0-19-16,16-1 8 15,15 2 0-15,16 1-12 16,15-2 5-16,20 3 7 15,10-3-8-15,14 0-1 16,-17 2 5-16,-3 4-9 16,-11-1 13-16,-14 4-1 15,8-3 1-15,-15 1-6 16,-3 0 4-16,4 2-3 0,0-5 0 16,6 2 5-16,0-3 0 15,8-3-4-15,-1-3 10 16,0 2-6-16,-6-2 0 15,6 0 9-15,0 0-14 16,7 0 5-16,1 0 0 16,2 0-2-16,-9 0 6 15,-18 0-4-15,-4 0 0 16,-16 0-23-16,3 0 22 16,-4 3-13-16,8 6 14 15,16-4-9-15,8 2 11 16,13-3-2-16,10 0 0 15,-3-2 9-15,18-2-14 0,-5 0 5 16,18 0 0 0,-13 0 1-16,-1 0 5 0,-10 0-6 15,-4 0 0-15,-3 0 10 16,-6 0-17-16,-8 0 7 16,7-2 0-16,4 2-7 15,3 0 12-15,10 0-5 16,4 0 0-16,10-4 7 15,0 2-14-15,-7 0 7 16,-3-2 0-16,-3 1-6 16,13 3 14-16,7 0-8 15,0 0 0-15,0 0 7 0,0 0-12 16,0 0 5-16,0 0 0 16,0 0-3-16,0 0 14 15,0-3-11-15,0 3 0 16,0 0 7-16,0-2 0 15,0 2-7-15,0-3 0 16,-7-3-4-16,-4 3 12 16,5 3-8-16,6-2 0 15,0-1 6-15,-7-1-14 16,0-1 8-16,-7-1 0 16,-3 1-7-16,10-1 14 15,0 0-7-15,0 4 0 16,7-2 5-16,-7 2-8 15,-10-2 3-15,10-1 0 0,-13-4-7 16,-11 1 4-16,3 2 1 16,-3 0 2-16,0 1-1 15,18 2-6-15,-1 0 7 16,7 0 0-16,7 3-6 16,-10 0 15-16,10 0-9 15,0 0 0-15,0 0 3 16,0 0-6-16,0 0 3 15,0 0 0-15,0 0-3 16,0 0 11-16,0 0-8 16,0 0 0-16,0 0 2 0,0 0-11 15,0 0 9 1,0 0 0-16,0 0-5 0,0 0-1 16,0 0 2-16,0 17 1 15,0 24 3-15,0 15-9 16,0 10 9-16,0 9 0 15,0 2 1-15,-14 0 10 16,14 0-11-16,-7 0 0 16,7-6 8-16,0-4-8 15,0-2 0-15,0-4 0 16,0-7 4-16,0 0 7 16,0 1-7-16,0-1-4 15,0 3 2-15,0 0 14 16,0 0-14-16,-7 1-2 15,-17-7 7-15,10-3 4 0,1-7-1 16,-5-7-10-16,11-3 1 16,1-3-4-16,6-4 3 15,-7 0 0-15,7-11-1 16,0 4 9-16,0 0-8 16,0 0 0-16,0 1 2 15,0-4-8-15,0-3 6 16,0-5 0-16,0-1-1 15,0-5 10-15,0 0-15 16,7 0 6-16,6 4 0 0,18 1-1 16,14 4 7-1,20 0-6-15,18-7 4 0,27 4 6 16,24-3-9-16,14-3-1 16,31 0 0-16,27 0-1 15,11-3 7-15,13-14-6 16,0 3 0-16,-17-1 8 15,11 6-9-15,-4 0 1 16,10 8 0-16,1 1-3 16,6 0 5-16,-14 0-2 15,-2-4 0-15,2-4 3 16,1 3-8-16,6-5 5 16,-10 5 0-16,-10 5-5 15,-11 0 6-15,-20 0-1 16,-17 0 0-16,-1 0 9 15,-13 0-9-15,10 0 0 16,11 0 0-16,16 0-4 0,15 0 8 16,9 0-4-16,-2 0 0 15,-8-6-1-15,-6 0 1 16,-14-3 0-16,-1 1 0 16,-23-1-9-16,-7 1 11 15,0 3-2-15,-7 0 0 16,7 1 7-16,-7 1-11 15,10-3 4-15,-21 3 0 16,5 0-6-16,-15 0 10 16,-3 1-4-16,-21-4 0 15,7 0 5-15,-6 0-7 0,-1-5 2 16,17 2 0-16,-3-2-4 16,11 0 6-16,-11 5-2 15,0 0 0-15,3 1 1 16,-10-1-6-16,0 3 5 15,-13-3 0-15,-18 1-9 16,4-1 10-16,-32-2-1 16,8 2 0-16,0 0 5 15,-15 3-8-15,1-4 3 16,-3 2 0-16,-4 0-8 16,-1-1 11-16,-2 0-3 15,10-3 0-15,-7 4 8 16,-4-5-13-16,-3 5 5 15,-10 3 0-15,-7-4-6 0,7 1 9 16,3-4-3-16,-3 3 0 16,-7-3 8-16,17 1-13 15,-17 0 5-15,-1-2 0 16,8 2-3-16,10-3 7 16,-3-1-4-16,3 1 0 15,-3 0 7-15,-4 2-11 16,-4 0 4-16,1 3 0 15,-7 4-3-15,0-4 7 16,10 3-4-16,-10-2 0 16,7-2 4-16,-7 2-8 15,17-4 4-15,-4 1 0 0,-2-1-12 16,-5 0 21-16,-6-1-9 16,0-5 0-16,0-2 2 15,-7-6 0-15,0-5-2 16,0-6 1-16,0-7-2 15,0-4 9-15,0-4-8 16,-14-3 3-16,7 1 5 16,-6 2 6-16,13 3-11 15,0 1-2-15,0-1 22 16,0-3-18-16,0-2-5 16,0-6 3-16,0-6 5 15,6-7-4-15,1-3-4 16,0-4 0-16,0 2-5 0,-7 7 14 15,0 2-9-15,0 3 0 16,0 7 4-16,-14 6-4 16,7 4 0-16,1 12 0 15,-5 0 4-15,4 2 2 16,7 0-6-16,-6 4 1 16,6-1 9-16,-7 7-8 15,7 5-2-15,0 11 0 16,-7 0-3-16,7 6 3 15,-7 0 0-15,-10-2-1 16,-11-2-16-16,-17-1 15 16,-13 2-62-16,-18 3-55 15,18 0-68-15,20 3-144 0,24 26-141 16</inkml:trace>
  <inkml:trace contextRef="#ctx0" brushRef="#br0" timeOffset="737">12007 1059 760 0,'0'0'120'0,"0"0"-9"0,0 0 26 15,0 0-62-15,0 0-18 16,0 0-33-16,82 0-17 15,1 0 6-15,20-14-12 16,0-1 0-16,-7-5 29 16,-20 6-30-16,-25 0 18 15,-23 5-18-15,-28 1 5 16,0 2 5-16,0-2-8 16,0-6 8-16,0-1 45 15,0-2-40-15,-7-6-9 16,-24 5-6-16,10 4 1 0,-16-3-11 15,-1 9 10-15,17 3 0 16,-3-2-3-16,17 7 8 16,0 0-5-16,7 0 0 15,0 0-5-15,0 0-6 16,0 0 11-16,14 9-10 16,31 11 6-16,24 8 8 15,-4-4 3-15,-7-5-7 16,-13 1 4-16,-7-6-12 15,-14 1 8-15,-17-1 0 16,-7 1-3-16,0 7-10 16,-38 1-91-16,-27 7-121 0,-11-3-276 15</inkml:trace>
  <inkml:trace contextRef="#ctx0" brushRef="#br0" timeOffset="3740">13519 736 478 0,'0'0'128'16,"0"0"28"-16,0 0 10 0,0 0-65 15,0 0 3 1,0 0-62-16,21-105-25 0,24 76 16 16,-7 3-31-16,-1 9 15 15,-16 8-17-15,-4 9 4 16,-10 0-13-16,0 0-8 16,14 32 12-16,3 10-1 15,-17 7 8-15,-7 2-2 16,0 4 0-16,0 2 2 15,0-2-6-15,0-7 4 16,-7-11-13-16,-7-11-9 16,4-15-27-16,10-11 41 0,0 0 8 15,0 0 7 1,0-34 20-16,0-20-26 0,10-17-1 16,35-4 12-16,6 4-3 15,1 5-7-15,-8 20-2 16,-9 12 3-16,-11 14-6 15,7 9 3-15,-11 5-1 16,18 6-1-16,7 0-14 16,7 0 16-16,-1 23-4 15,-13 5-8-15,-4 4 7 16,-3-1 4-16,-7-5 1 16,4-9 0-16,-14-4 7 0,3-6-6 15,-10-4-1-15,0-3 0 16,-1 0 11-1,12 0-10-15,2-17 12 0,11-18-4 16,-3-5-4-16,-4 1 1 16,-17 4 8-16,-7 7-7 15,0 4 39-15,0 7-31 16,-24 6 3-16,17 5-13 16,0 6 2-16,0 0-14 15,-7 0-5-15,-17 22 12 16,11 22-11-16,9 7 14 15,11 3-3-15,0 4 0 16,11-4-1-16,23-8-5 16,11-12 1-16,-1-12-12 15,-6-10 11-15,0-12 3 0,-10 0 3 16,-4 0 11-16,3-12-11 16,-3-15 15-16,-3-10-13 15,-4-3 1-15,-17-4 33 16,0 1-19-16,0 4 19 15,0 7 3-15,0 9-24 16,-17 12 19-16,17 11-18 16,0 0-12-16,0 0-4 15,0 0-4-15,0 3-15 16,10 26 0-16,25 13 19 16,9 7 7-16,8 0-7 15,-14-10 2-15,13-1-14 0,-6-13-30 16,0-5-5-16,-8-10 6 15,-9-8-31-15,-4-2-25 16,-17 0-30 0,0-20-23-16,-7-9-24 15,0-8-4-15,0-1 70 0,-7 2 108 16,0 1 15-16,-7 1 79 16,-3 9 6-16,10 5 19 15,-7 11-3-15,8 3-19 16,-1 6-35-16,-4 0-30 15,-2 3-32-15,-18 31 0 16,-4 20 3-16,-9 10 1 16,13 4-8-16,3 4 4 0,11-15-149 15,17-11-215 1</inkml:trace>
  <inkml:trace contextRef="#ctx0" brushRef="#br0" timeOffset="3997">15386 339 545 0,'0'0'173'15,"0"0"-37"-15,0 0 8 16,0 0 6-16,0 0-63 16,0 0-79-16,0-60-8 15,0 105-16-15,0 21 16 16,0 6 0-16,0 8 7 0,0-3-1 15,0-6-6-15,14-2-3 16,3-12 0 0,-10-17-111-16,0-14-66 0,0-14-52 15,-7-12-33-15,0 0-178 16</inkml:trace>
  <inkml:trace contextRef="#ctx0" brushRef="#br0" timeOffset="4145">15263 616 409 0,'0'0'194'0,"0"0"-73"16,0 0 6-16,0 0-40 0,0 0-17 16,0 0-70-1,137-60 2-15,-16 54-14 0,6 6-19 16,-24 0-110-16,-38 0-126 16</inkml:trace>
  <inkml:trace contextRef="#ctx0" brushRef="#br0" timeOffset="4864">14303 1202 498 0,'0'0'214'0,"0"0"-76"15,0 0-41-15,0 0 24 16,0 0-37-16,0 0-51 15,-96-105-15-15,38 105-11 16,-1 0-3-16,-6 37-4 16,10 5-2-16,27 7-6 0,21 3 8 15,7-7 0-15,0 1-5 16,35-9 3-16,34-5-24 16,3-9-3-16,3-10-13 15,-2-10 33-15,-11-3-1 16,-18 0 10-16,-16 0 3 15,-11-3 1-15,-17-10 3 16,0-1 5-16,0-7-6 16,-17-2 34-16,-11 0-33 15,-3 3-1-15,0 3-3 16,11 9 6-16,13 2-9 16,7 0 0-16,0 4 5 15,7-10-12-15,58-2-16 16,18 0 23-16,-1-1-7 15,-10 9 12-15,-34 6-7 0,-7 0 2 16,-10 0-10 0,-4 15 3-16,-3 11 0 0,-1 8 7 15,-13 9 10-15,0 5-10 16,0 12 18-16,0 9 3 16,0 5-12-16,0 1 34 15,-6-1-24-15,-1-6 4 16,-7-5 14-16,14-8-25 15,-10-15 9-15,10-11-21 16,-7-15 8-16,7-6-16 16,0-8-3-16,0 0-99 15,17-22-36-15,34-33-191 0</inkml:trace>
  <inkml:trace contextRef="#ctx0" brushRef="#br0" timeOffset="7602">15084 1316 554 0,'0'0'131'16,"0"0"0"-16,0 0 1 16,0 0-32-16,0 0 3 15,0 0-54-15,0 0-9 16,0-45-40-16,0 45-18 16,7 23 11-16,24 11-5 15,-4 6 12-15,-3 6 0 16,-17-4 0-16,0 1-3 15,-7-5 3-15,0-13 0 16,0-5-8-16,0-11-2 16,0-6-1-16,0-3-10 0,-24 0 21 15,-4 0 3-15,4-17 2 16,11-12-2-16,13-11 14 16,0-13-15-16,6-14 1 15,53 4-3-15,10 3 3 16,13 12-9-16,-10 12 2 15,-3 18-24-15,-10 15-14 16,-22 3-54-16,-16 16-49 16,-14 22-45-16,-7 5-256 15</inkml:trace>
  <inkml:trace contextRef="#ctx0" brushRef="#br0" timeOffset="8613">15551 1473 531 0,'0'0'138'0,"0"0"-10"16,0 0-43-16,0 0-9 15,0 0-15-15,0 0-35 16,59-125 22-16,-59 107-20 16,0 4-1-16,0 0 12 15,0 6-26-15,0 5 16 16,0 0-26-16,-24 3 0 15,3 0-6-15,-10 0-12 16,4 23 10-16,-4 14 4 0,10 6 2 16,-3 3-2-1,17-1 1-15,7 2-11 0,0-11 9 16,0-1-21 0,38-18 2-16,7-9 10 0,-11-8 6 15,21 0 3-15,-14-11 3 16,21-21-1-16,-17-6 14 15,0-3-10-15,-1-2 8 16,-9 0 2-16,-4 3-8 16,-11 8 16-16,-2 12-21 15,-12 9 1-15,1 11 0 16,0 0-2-16,0 2-25 16,10 30 17-16,-10 5-2 15,-7 0 2-15,0-3-1 0,0-10-2 16,0-7-5-16,7-9-53 15,0-5 28-15,0-3 26 16,-7 0 15-16,0 0 10 16,0-9-7-16,0-10 4 15,0-6 3-15,0-3-4 16,0 6 24-16,0-4 25 16,-21 10-32-16,-3 4 26 15,3 3-40-15,-9 9-6 16,9 0-6-16,-10 12-2 15,10 19 5-15,4 6 0 16,10 3 1-16,7 1-10 16,0-5-2-16,0-10-44 0,24-5 23 15,4-13-18 1,-4-8 27-16,3 0 16 0,-3 0 7 16,-3-20 0-16,10-6 0 15,-17-3 0-15,-7 4 24 16,3 4-11-16,-10 4 18 15,0 12 9-15,0 2-6 16,0 3-3-16,0 0-31 16,0 0-31-16,0 14 14 15,0 15 17-15,7-1 2 16,7-3-2-16,17-4-17 16,13-9 8-16,1-9-9 0,7-3 18 15,6 0-9-15,0-23 16 16,-6-8-7-1,-7-10 1-15,-7-4 5 0,-8-10 28 16,-9-14 11-16,-14-4 10 16,-7-5 19-16,0 12-31 15,0 18 21-15,-7 19-6 16,0 20-34-16,-7 9-2 16,4 0-22-16,-10 38-23 15,-11 24 22-15,10 19 1 16,-10 2 1-16,17-9-1 15,14-11-15-15,0-11-41 16,0-19-59-16,14-6-11 16,10-14 7-16,-3-9-44 15,3-4-71-15,-17 0-279 0</inkml:trace>
  <inkml:trace contextRef="#ctx0" brushRef="#br0" timeOffset="9154">16194 1408 455 0,'0'0'112'0,"0"0"-19"16,0 0-52-16,0 0 68 15,0 0-22-15,306-6-15 16,-202-13 10-16,-8-1-32 0,-17-1-4 16,-17 1-2-1,-28 6-25-15,-17 2 23 0,-10 1 8 16,-7-3 6-16,0-5-3 15,0 1-33-15,0 3-1 16,-24 5-13-16,-3 3-3 16,3 7-6-16,-4 0 3 15,4 7-3-15,-3 27-3 16,3 11 6-16,3 1 0 16,14-1-5-16,7-2 13 15,0-9-8-15,0-8 0 16,14-5 4-16,24-10-9 15,-4-6 5-15,4-5 0 16,0 0 4-16,6 0 2 16,1-25 0-16,0-9-5 0,-1-4 4 15,-6 1 1-15,-3-3-2 16,-4 9-2-16,-18 2 21 16,11 12-23-16,-17 1 19 15,7 12-19-15,10 4-8 16,-3 0 3-16,10 14-8 15,-11 24 0-15,-13 4 7 16,10 1 10-16,-10-8-4 16,14-13 0-16,10-9 2 15,14-13-1-15,27 0 4 16,3-44-10-16,15-11-7 16,-32-7-94-16,-34-5-101 15,-24-6-319-15</inkml:trace>
  <inkml:trace contextRef="#ctx0" brushRef="#br0" timeOffset="10677">1719 947 255 0,'0'0'253'0,"0"0"-50"16,0 0-57-16,-76-148-9 15,62 108-3-15,8 2-45 16,-1 7 0-16,0 8-11 15,7 13-36-15,0 3 39 16,0 7-38-16,0 0-36 16,0 0-7-16,0 40-13 15,14 32 13-15,23 34 12 16,1 17-7-16,4 8 15 16,-5 4-12-16,-6-1-8 15,0 1 20-15,-17 4-11 0,-14-4-7 16,0-7 0-16,0-10 4 15,0-24 3-15,-7-17-9 16,-10-19 0-16,10-21-3 16,7-17 7-16,0-9-4 15,0-8 0-15,0-3 11 16,0 0-3-16,0 0-2 16,0-24-2-16,0-18 0 15,0-15-4-15,0-3-62 16,17 2-76-16,-3-1-288 15</inkml:trace>
  <inkml:trace contextRef="#ctx0" brushRef="#br0" timeOffset="11338">3906 360 553 0,'0'0'275'0,"0"0"-125"15,0 0 4-15,0 0-4 0,0 0-81 16,0 0-23-16,0 5-46 16,0 58 17-16,0 30 32 15,7 28-11-15,-1 24-19 16,1 15 32-16,4 6-50 16,-4-5 23-16,-1-10-15 15,1-11-4-15,7-11 3 16,-14-20-8-16,10-15 0 15,-3-17 5-15,-7-14 8 16,7-5-13-16,0-7 0 16,-7-9 8-16,0-1-4 15,0-10-3-15,0-8 0 16,0-12 7-16,0-5 2 16,0-2-10-16,0-2 0 15,0-2 7-15,0 0 1 0,0 0-8 16,0 0 0-1,0 0-1-15,14-30-18 0,17-9-50 16,20-15-150-16,1-6-292 16</inkml:trace>
  <inkml:trace contextRef="#ctx0" brushRef="#br0" timeOffset="12006">5804 316 590 0,'0'0'194'16,"0"0"-41"-16,0 0-31 0,0 0 33 15,0 0-53-15,0 0-46 16,-7-23 7-16,7 23-42 16,-7 5-10-16,-3 39-11 15,10 22 10-15,-7 22 27 16,7 12-10-16,0 14-19 16,7 14 35-16,17 16-42 15,-4 5 20-15,-2-6-6 16,-12-6-8-16,1-9 5 15,-7-10-12-15,14-13 4 16,-7-19-7-16,3-19 8 16,4-17-5-16,-14-12 0 0,7-18 13 15,-7-9-18 1,0-5 5-16,0-4 0 0,0 2 3 16,0-2 3-16,0 2-6 15,0-2 0-15,7 1 12 16,-7-3-12-16,0 3 0 15,0-3 0-15,0 0-3 16,0 0 4-16,0 0-1 16,0 0 0-16,0 0-59 15,0 0-13-15,0 0-99 16,0 6-186-16,0 2-562 16</inkml:trace>
  <inkml:trace contextRef="#ctx0" brushRef="#br0" timeOffset="12831">8125 156 719 0,'0'0'218'0,"0"0"-37"0,0 0-3 15,0 0-39 1,0 0-59-16,0 0-8 0,0-34-56 15,0 34-2-15,0 22-14 16,0 30 8-16,0 22-6 16,0 23 20-16,0 11-17 15,13 11 32-15,8 6-34 16,3 4 10-16,-3-4-7 16,-4-14 3-16,3-7 3 15,-13-15-12-15,0-3 0 16,-7-7 5-16,0-2 4 15,0-2-7-15,0-12-2 16,0-6 13-16,0-14-9 16,0-6-4-16,0-8 0 0,0-7-3 15,0-5 14-15,0-5-11 16,0-4 0-16,0-3 7 16,0 2-9-16,0 1 2 15,0-2 0-15,0-3-3 16,0 1 6-16,0-4-3 15,0 2 0-15,0 1 7 16,0 5-14-16,0 7 7 16,0 1 0-16,17 2 5 15,-10-1-2-15,0-5-3 16,0-4 0-16,0-5 11 16,-7 0-15-16,0-3 4 15,0 0 0-15,0 0-2 0,0 0 2 16,0 0 0-16,0-6-28 15,0-17-61-15,0-9-76 16,-28-4-306-16</inkml:trace>
  <inkml:trace contextRef="#ctx0" brushRef="#br0" timeOffset="39981">416 1448 701 0,'0'0'269'0,"0"0"-134"15,0 0 38-15,0 0-82 16,0 0-20-16,0 0-20 16,0 0-33-16,-90-31 19 15,90 31-37-15,0 0-1 16,28 0-7-16,17 0 9 16,6 0-1-16,18 0 1 0,-11 0 9 15,-6 0-2-15,-14 0-8 16,-7 0-26-16,-11 0-42 15,-13 0-91-15,7 0-61 16,-14 0-79-16,0 0-348 16</inkml:trace>
  <inkml:trace contextRef="#ctx0" brushRef="#br0" timeOffset="40226">784 1209 632 0,'0'0'266'16,"0"0"-48"-16,0 0-36 15,0 0-67-15,0 0-11 0,0 0-64 16,-21-44-5-16,21 44-19 16,0 0-10-16,0 23-7 15,0 23 6-15,21 14-4 16,3 9 9-16,-11 5 2 15,1 0-12-15,-3 1 0 16,-11-10-29-16,0-8-49 16,0-11-149-16,0-10-363 15</inkml:trace>
  <inkml:trace contextRef="#ctx0" brushRef="#br0" timeOffset="44612">6498 1196 531 0,'0'0'227'0,"0"0"5"16,0 0-32-16,0 0-11 16,0 0-79-16,0 0-47 15,-65 0 9-15,65 0-43 16,0 0 6-16,0 0 1 16,0 0-25-16,0 0 16 15,7 0-27-15,31 0-7 16,13 0 7-16,15 0 0 15,9 0 0-15,-10 0-43 16,4 0-84-16,-10-2-46 16,-15-4-171-16,8-2-322 15</inkml:trace>
  <inkml:trace contextRef="#ctx0" brushRef="#br0" timeOffset="44832">7093 876 680 0,'0'0'289'0,"0"0"-53"0,0 0-43 16,0 0-83-16,0 0-31 15,0 0-55-15,-38-40 5 16,38 54-29-16,31 27 13 16,7 19 15-16,-4 5-20 15,4 3-3-15,-14-1 12 0,-10-4-13 16,-7-6-8-16,-7-8-15 15,0-4-101-15,0-11-151 16,0-8-751-16</inkml:trace>
  <inkml:trace contextRef="#ctx0" brushRef="#br0" timeOffset="46380">8974 1142 812 0,'0'0'165'0,"0"0"-42"0,0 0 28 16,0 0-63-1,0 0-24-15,0 0-6 0,0 0-46 16,0 0 14-16,38 0-25 15,20-3 1-15,18-2 30 16,6 2-28-16,-3-6-2 16,-17 6-2-16,-17 3-17 15,-24 0-103-15,-8 0-213 16,-13 0-320-16</inkml:trace>
  <inkml:trace contextRef="#ctx0" brushRef="#br0" timeOffset="46638">9600 645 717 0,'0'0'347'0,"0"0"-116"0,0 0-51 15,0 0-90-15,0 0-23 16,0 0-38-16,13-32-19 15,-6 69-3-15,7 27 2 16,3 24 7-16,11 15 16 16,-4 8-32-16,3 4 28 15,4 2-28-15,0-9-4 16,-3-2-13-16,3-6-113 16,-4-14-148-16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8:03.85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342 263 565 0,'0'0'394'16,"0"0"-163"-16,0 0-45 16,27-159-72-16,-27 125-42 15,0 9-17-15,0 5-38 16,-6 8 12-16,-22 4-29 16,-17 8 4-16,-6 0-16 15,-1 0 11-15,-10 20 1 16,28 11 0-16,-11 6-7 15,14 8-6-15,24 8-21 16,7 0 0-16,7 8 32 0,69-6-25 16,20-1 20-1,14-6 0-15,7-5 9 0,-21-8-3 16,-13-4 1-16,-31-4 0 16,-15-3-1-16,-30-7 1 15,-7-2-3-15,0-4 2 16,-38 1-17-16,-34 2 18 15,-17-5 0-15,-1-7-14 16,15 1-3-16,-4-3-56 16,20 0 24-16,21 0-29 15,14-14-17-15,24-7-2 16,0-4-52-16,31-17-48 16,52-13 50-16,13-8-169 15</inkml:trace>
  <inkml:trace contextRef="#ctx0" brushRef="#br0" timeOffset="1289">689 270 212 0,'52'-40'229'15,"-21"6"-64"-15,-11 2 33 16,-13 10-35-16,4 5-23 16,-11 6-2-16,0 5-43 15,0 2-9-15,0 4-30 16,0 0-38-16,0 6-18 16,0 35-1-16,0 18 1 15,0 12 4-15,-11 4 7 16,11 7-10-16,0-6-1 15,0 1 0-15,11-8 0 16,9-15 1-16,-6-20-2 16,3-17-3-16,-17-14-30 0,0-3 24 15,0 0 0-15,0-37 10 16,0-6-6-16,-17-6 4 16,-17 3 2-16,-4 6 0 15,7 3 3-15,3 9-4 16,-3 11 1-16,24 5 0 15,1 9-4-15,6 3 4 16,0 0-7-16,27 0-3 16,25 21 7-16,23 4 0 15,8-5 3-15,13-8 0 16,14-12-8-16,0 0 8 16,4-4 0-16,-25-15 1 0,-31-1 7 15,-20 2 3-15,-17 1 1 16,-21 0 15-16,0 0 27 15,0-3-22-15,-14 3-3 16,-17 0-10 0,-7 5-17-16,11 7 2 15,-4 5-4-15,0 0 0 0,17 11-11 16,1 21 17-16,6 12-6 16,7 3 0-16,0 2 5 15,44-1-15-15,8-8 10 16,13-8-13-16,11-16 9 15,-11-9-9-15,1-7 13 16,-5 0-2-16,-16-17 7 0,0-12-1 16,-11 1-4-1,-10-7 0-15,-3 3 19 0,-14 1-18 16,-7 5 24-16,0 6 6 16,0 9-19-16,0 5 22 15,0 6-19-15,0 0-12 16,0 0-3-16,-7 20-9 15,-7 29 9-15,-6 20-2 16,2 11 14-16,11 8-18 16,1 4 6-16,6-4 0 15,-7-5 0-15,7-17 6 16,0-17-6-16,0-18 0 0,0-17 7 16,0-8-12-1,0-6 6-15,0 0-1 0,0-20 18 16,0-31-11-16,-7-24-7 15,7-14 0-15,0-11 5 16,0-8-8-16,0-4 3 16,0 6 0-16,0 12-4 15,0 23 8-15,7 25-4 16,6 22 0-16,12 24-12 16,2 0 8-16,18 7-11 15,13 30 14-15,-13 6-6 16,-7 8-17-16,-25-3 17 15,-13 5-3-15,0-11-14 0,0-6 20 16,-13-3-23 0,6-13 1-16,-7-9 16 0,14-11-14 15,0 0 24-15,0 0 0 16,0 0 4-16,34-20 0 16,11-16-4-16,17-11 0 15,3-3 11-15,-13-6-8 16,-7 2 13-16,-8 3 7 15,-16 5-20-15,-4 9 28 16,-17 14-16-16,0 9 3 16,0 11 9-16,0 3-25 15,0 0-2-15,0 0 0 16,0 9-10-16,0 13 2 16,0 10 8-16,-10-1 0 15,10 6-3-15,0 6 5 0,0 0-2 16,31 9 0-16,7 2-3 15,6-4-9-15,-9 0 12 16,3-7 0-16,-7-9-3 16,-11-6 3-16,-13 1 0 15,-7-6 0-15,0 0-5 16,-14 0-1-16,-44-6-8 16,-18-8 5-16,-10-3-7 15,4-6-50-15,13 0-11 16,4 0-74-16,13 0-141 15,7-4-209-15</inkml:trace>
  <inkml:trace contextRef="#ctx0" brushRef="#br0" timeOffset="1648">304 1312 739 0,'0'0'179'16,"0"0"-26"-16,0 0 40 15,0 0-82-15,0 0-92 16,0 0 18-16,430-44-20 15,-110 16 36-15,34-9-6 16,24-9-39-16,-31 3 18 16,-41 6-26-16,-68 8 4 15,-84 12-7-15,-57 5 3 16,-60 10-6-16,-30 2-43 16,-7 0-107-16,-38 14-69 15,-65 21 26-15,-45 5-198 16</inkml:trace>
  <inkml:trace contextRef="#ctx0" brushRef="#br0" timeOffset="1899">1009 1422 23 0,'0'0'286'0,"-313"41"-89"0,224-33-11 16,44-8 23-16,31 0-65 16,14 0-6-16,24 0-56 15,55 0-49-15,42 0 48 16,40 0-4-16,49-11-3 15,34-12-16-15,14-6-22 16,10 4 10-16,-17 2-26 16,-27 6-9-16,-25-1 6 15,-27 5-11-15,-48 1-5 0,-35 0-1 16,-37 6 11 0,-38 4-22-16,-14-1-20 15,0 3-94-15,-35 0-122 0,-40 0-327 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8:43.0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217 237 334 0,'0'0'531'0,"0"0"-409"16,0 0 26-16,0 0-18 16,0 0-40-16,0 0-9 15,0 0-29-15,0 0-24 16,-62-128 25-16,55 128-51 15,0 0 2-15,0 6-4 0,-10 33-15 16,3 16 14 0,1 11 1-16,-1-1 0 0,14 1-3 15,0-3 6-15,0-9-3 16,0-8 0-16,21-12-3 16,16-11-4-16,1-11-3 15,7-9-13-15,-11-3 13 16,18 0 8-16,-7-3 2 15,-1-17 1-15,-6-6 11 16,-17 0-8-16,-4 1-4 16,-17-1 0-16,0 0 24 15,0 6-22-15,0 9 13 16,0 2-9-16,0 9 5 16,0 0-16-16,0 0 5 15,0 0-8-15,0 23-1 0,0 11 9 16,7 1 0-1,13-4 0-15,4-5-4 0,7-9 0 16,-3-2-33-16,3-10 9 16,-4-5 26-16,11 0-15 15,-7 0 17-15,-3-15 0 16,-4-7 11-16,-11-7-1 16,5-5-9-16,-18-4 0 15,0-1 25-15,0 1-17 16,0 7-2-16,0 11-6 0,0 8 15 15,0 10-18 1,0 2 2-16,0 0-11 16,0 0 6-16,0 20-10 0,0 11 15 15,13 1 0-15,8-1 0 16,10 3-7-16,0-6-3 16,-4 0-8-16,-2-7 12 15,-19-1-27-15,1-2 14 16,-7-10 5-16,0 1-31 15,0-6 5-15,0-3-4 16,0 0 9-16,0 0 34 16,-7 0 1-16,1 0 13 15,6 0 2-15,0 0-13 16,0-18 16-16,0-10-2 16,20-12-10-16,32-11 21 0,-1-10-25 15,11-4 20 1,-3 3 11-16,-32-2-23 0,-3 7 33 15,-17 3 6-15,-7 8-23 16,0 6 12-16,0 11-29 16,-21 12 18-16,11 11-13 15,3 6-8-15,7 0-7 16,0 6 1-16,0 31-2 16,0 20-12-16,38 15 23 15,0-3-9-15,7-6 0 16,-1-10-10-16,1-8-15 15,-11-9-78-15,-3-14-20 0,-10-7-76 16,-11-15-58 0,-10 0 30-16,0 0-42 0</inkml:trace>
  <inkml:trace contextRef="#ctx0" brushRef="#br0" timeOffset="192">1180 249 89 0,'0'0'449'0,"0"0"-316"15,0 0-16-15,0 0 7 16,0 0-70-16,0 0-54 16,-18-35 1-16,73 33-1 15,4-1 25-15,13-3-25 16,-10-2 1-16,-4-1 2 0,-30 1-3 16,-18 0-16-1,-10 1-105-15,-31 2-118 0</inkml:trace>
  <inkml:trace contextRef="#ctx0" brushRef="#br0" timeOffset="547">365 83 74 0,'0'0'588'0,"0"0"-437"16,0 0-28-16,0 0-37 0,0 0-48 16,0 0-29-1,-17-8-9-15,17 14-5 0,0 8-2 16,0 6 14-16,30-6 4 16,8-5 2-16,7-7-8 15,-11-2 36-15,-3 0 0 16,-7 0 35-16,-10-6 9 15,0-11-32-15,-14-3 12 16,0 0-38-16,0 3-27 16,-14 0 0-16,-31 6-7 15,-6 11-6-15,-1 0-2 16,8 5-87-16,20 35-85 16,24 9-64-16,0 8-229 0</inkml:trace>
  <inkml:trace contextRef="#ctx0" brushRef="#br0" timeOffset="821">0 1265 343 0,'0'0'493'0,"0"0"-392"15,0 0 85-15,0 0-65 0,0 0-71 16,0 0-6-16,341-170-35 16,-163 116 4-16,-16 5-8 15,-14 10 5-15,-21 6-9 16,-24 14-1-16,-34 8-12 16,-17 11-20-16,-25 0-180 15,-27 5-124-15,0 24-203 16</inkml:trace>
  <inkml:trace contextRef="#ctx0" brushRef="#br0" timeOffset="1012">179 1309 697 0,'0'0'176'0,"0"0"-80"15,0 0-13-15,0 0-7 0,0 0-46 16,334-102 46-1,-193 59-24-15,20-3-38 0,-13 6 8 16,-21 7-17-16,-10 7-10 16,-27 13-44-16,-32 8-279 15,-20 5-372-15</inkml:trace>
  <inkml:trace contextRef="#ctx0" brushRef="#br0" timeOffset="1580">1884 618 915 0,'0'0'101'0,"0"0"0"16,0 0 37-16,0 0-56 16,0 0-70-16,0 0-9 15,-75-3-3-15,106 3 0 16,20 0 9-16,8 0-5 16,6 0 2-16,18 3 2 15,-18-1 2-15,11 1 0 16,-1-3-10-16,-16 0 0 0,-8 0-3 15,-13 0 12-15,-17 0-9 16,-14 0 9-16,-7 0-5 16,0 0 28-16,0 0-9 15,-14-8-8-15,-31-7-15 16,0-1 1-16,-13 4-1 16,6 0 0-16,22 7 8 15,9-1-3-15,14 0-5 16,7 6 0-16,0 0 2 15,0 0 4-15,0 0-6 16,7 0 0-16,27 0-7 16,21 12 7-16,4 10 0 0,-1 1 0 15,-13 0 2-15,-7 1 8 16,-11 6-8-16,-16 5-2 16,-11 2 11-16,-11 5-26 15,-54 11 15-15,-18-2-137 16,4 3-259-16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8:46.1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80 508 0,'0'0'363'0,"0"0"-218"16,0 0 20-16,0 0-31 15,0 0-75-15,0 0 0 16,11-9-40-16,-11 9-12 16,0 0-1-16,0 0-6 15,0 0-10-15,0 6 2 16,0 20 8-16,0 5 0 16,0 1 0-16,0-1 0 15,27-9-3-15,25-2 7 16,-1-4-4-16,18-14 7 15,-4-2 2-15,-13 0 0 16,-7 0-9-16,-15-9 0 16,-9-20 47-16,-21-6-13 0,0-7 22 15,0 3-24-15,-45 1-31 16,-13 13 13-16,0 5-14 16,-11 6 0-16,27 8-13 15,-2 6 3-15,13 0-26 16,17 14-68-16,14 17-132 15,7 7-115-15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8:56.45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82 108 521 0,'0'0'216'16,"0"0"-72"-16,0 0-15 15,0 0 21-15,0 0-35 16,0 0-54-16,-82 0-6 16,82 0-55-16,0 0 2 15,24 0 1-15,27 0 9 16,15 0-9-16,30-5-3 15,0-6 11-15,-6 2-7 16,-15 1-4-16,-16 2 0 0,-32 6-4 16,-9-2 7-16,-12 2-3 15,-6 0 2-15,0 0 7 16,0 0 1-16,0-6-10 16,-13 0 6-16,-18-3-13 15,-14-2 4-15,7 5 3 16,-13-3 0-16,-1 8 6 15,14-6-10-15,0 5 4 16,18-2 0-16,13 2 20 16,7-2-18-16,0 4 21 15,0 0-23-15,38 0 1 16,20 0-5-16,32 0 4 0,-1 0 0 16,-24 19-1-1,-20-6 8-15,-24 4-7 16,-4-3 0-16,-17 4 5 0,0-1-11 15,0 1 6-15,0-2 0 16,-24 4-4-16,-14 3 2 16,-3 3-52-16,3 0-139 15,7-1-175-15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1:43:42.68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51 866 507 0,'0'0'144'0,"0"0"-31"16,0 0-11-16,0 0 51 15,0 0-65-15,0 0-10 16,-51-65-22-16,51 65-54 16,0 3-2-16,0 43-21 15,0 22 21-15,0 26 31 16,0 20-24-16,0 12 7 15,0 9 11-15,14 11-21 16,10 11 30-16,3 3-21 0,11 1 2 16,0-4 14-16,13-4-27 15,8 8 3-15,3 10-4 16,-11 7 9-16,-16 5 2 16,-4 5-3-16,-31-1 0 15,0-2 24-15,0 3-31 16,-31 1 17-16,-4 0 1 15,-3-6-16-15,14-20 16 16,4-11-20-16,13-7 2 16,7 4 8-16,0-9-2 0,0-6-6 15,-7-8 3 1,7-9 5-16,-10-2 0 0,3-9-5 16,0-15-5-16,7-8 16 15,0-11-11-15,-7-9-1 16,0-6-4-16,0 0 7 15,0-3-10-15,-10 3 3 16,10 3 0-16,-13 3 1 16,-11 1 9-16,17-2-10 15,-17-5 2-15,10-2 9 16,4-9-2-16,10-13-9 16,1-4 0-16,6-14-3 15,0-2 11-15,0-1-8 16,0-3 0-16,0 0 7 15,0-7-13-15,0 1 6 0,0-3 0 16,0 0-4 0,0 0 16-16,0 0-12 0,0 0 0 15,0 0 8-15,0 0-7 16,0 0-1-16,0 0 0 16,0 0-3-16,0 0 6 15,0 0-3-15,0 0 0 16,20 0 5-16,18 0-5 15,7-10 0-15,6 0 0 16,1-1-2-16,17-1 8 16,-4 4-6-16,11-7 0 15,20 4 5-15,0-6-12 0,14-3 7 16,10-1 0-16,4 1-8 16,10 4 14-16,7 1-6 15,-7 10 0-15,-17 5 2 16,-3 0-10-16,-11 2 8 15,7 18 0-15,10 4-3 16,11-4 11-16,20-3-8 16,-20-3 0-16,17-6 6 15,-14 1-13-15,0-4 7 16,0 4 0-16,-17 1-5 16,-10-5 6-16,-21 6-1 15,-18-5 0-15,-16 0-2 16,-14-4-5-16,-11-2 7 0,4 0 0 15,-10 0-5-15,17 0 12 16,-1 0-7-16,-6 0 0 16,-3-5 1-16,-14 2-8 15,3-1 7-15,-10 2 0 16,0-1-2-16,-1 3 9 16,-6 0-7-16,7 0 0 15,-7-6 5-15,11 1-8 16,9-7 3-16,-6 1 0 15,3-1-3-15,-3 1 8 16,0 0-5-16,-7-4 0 16,10-5 6-16,-3 0-13 15,-8-6 7-15,12-3 0 16,-12 1-3-16,-6-3 12 0,0-1-9 16,7-2 0-16,0-6 4 15,7-6-9-15,-7 0 5 16,17-2 0-16,-10-4-4 15,3 1 12-15,-10-6-8 16,0-3 0-16,-7-2 3 16,0-5-6-16,0-5 3 15,-24 7 0-15,3-6-6 16,-10-1 14-16,10-6-8 16,14 1 0-16,-10-2 4 15,10-4-10-15,1-3 6 16,6-6 0-16,-7-2-2 15,0-3 8-15,0 2-6 0,-10 3 0 16,-4 1 4-16,7 0-6 16,-10-1 2-16,4-5 0 15,-4 0-8-15,17-3 18 16,0 3-10-16,7 2 0 16,0 7 2-16,0-1-8 15,0 0 6-15,0-8 0 16,0-4-5-16,0 3 12 15,0-6-7-15,0 4 0 16,-17 0 7-16,10 3-15 0,7 3 8 16,-7 3 0-1,7-2-3-15,0 3 10 0,0-5-7 16,-7 0 0-16,7-2 5 16,-7-3-11-16,0-3 6 15,0-5 0-15,-3 2-3 16,3 5 9-16,-7 8-6 15,1 10 0-15,-5 8 5 16,5 6-10-16,-1 1 5 16,-3 0 0-16,3 5-6 15,7 5 14-15,-7 7-8 16,14 5 0-16,-10 6 3 16,-4 2-11-16,14 2 8 15,-7 5 0-15,7-1-3 16,0 1 8-16,0-1-5 0,0 3 0 15,0-6 5 1,0 2-13-16,0-2 8 0,0-5 0 16,0 3-3-16,7-3 8 15,-7 1-5-15,14-1 0 16,-4 2 4-16,4 4-13 16,0 7 9-16,-7 11 0 15,-7 10-4-15,0 6 5 16,0 0-4-16,0 0 1 15,0 11-32-15,0 32-9 16,0 17-52-16,24 18-83 16,14-4-130-16,-11 0-196 15</inkml:trace>
  <inkml:trace contextRef="#ctx0" brushRef="#br0" timeOffset="1010">38 5685 507 0,'0'0'160'0,"0"0"-40"16,0 0-42-16,0 0 10 15,0 0-37-15,0 0-7 16,0 0 1-16,-18-12-22 16,18 12 13-16,0 0-23 15,62 0-10-15,55-3 13 16,83-6-7-16,61 0 17 15,48-2 2-15,11 0-27 16,-14 8 23-16,-17-3-23 16,-38 1 3-16,-21-1 20 0,-23-3-11 15,-28 3-1 1,-39 6-5-16,-5 0-1 0,-25 0-3 16,0 0-3-16,3 0 0 15,-10 0 5-15,0-2-4 16,-13-3-1-16,-18-2 6 15,-27 1-1-15,-14 4 5 16,-24-2 1-16,-1 2-9 16,-6 2 23-16,0-3-24 15,0-1 8-15,0 4-6 16,0 0 6-16,7 0-15 16,10 0 6-16,4 0 0 15,-7 0-2-15,10 0 2 16,-10 0 0-16,3-1 0 15,-10 1 8-15,7-4-10 0,-14 2 2 16,0 2-9 0,0 0 7-16,-21 0-125 0,-48 0-187 15,-55 25-630-15</inkml:trace>
  <inkml:trace contextRef="#ctx0" brushRef="#br0" timeOffset="1567">1829 5839 545 0,'0'0'127'15,"0"0"-52"-15,0 0 14 16,0 0 7-16,0 0-44 16,0 0 8-16,-52-33-15 15,52 33-28-15,0 0 24 16,0 0-3-16,0 0 15 16,0 0 9-16,0 0-27 15,0 0-3-15,0 0 1 16,0 0-27-16,0 0 15 0,0 0-15 15,0 0-5-15,0 0 1 16,0 0-2-16,0 0 0 16,0 12-2-16,0 9 4 15,0 1 3-15,0 1-5 16,0 0 0-16,0-3 3 16,18 2 1-16,2-1-4 15,11-1 0-15,7-3 5 16,-4 0-3-16,4 3-2 15,-7-6 0-15,-10 1-3 16,-4-4 4-16,-17 1-1 16,0-4 0-16,0-2-1 15,0 3 0-15,-55-1 1 16,-10 4-4-16,-25-6 1 0,8-4-71 16,10-2-48-16,6 0-61 15,28 0-90-15,14-8-196 16</inkml:trace>
  <inkml:trace contextRef="#ctx0" brushRef="#br0" timeOffset="1739">1808 5724 579 0,'0'0'183'15,"0"0"-88"-15,0 0-11 16,0 0-20-16,0 0-43 15,258-68-21-15,-189 62-6 0,-31 2-171 16,-24-1-353-16</inkml:trace>
  <inkml:trace contextRef="#ctx0" brushRef="#br0" timeOffset="2274">1616 4818 522 0,'0'0'199'0,"0"0"-47"16,0 0-39-16,0 0 32 16,0 0-65-16,0 0-17 15,0-29-14-15,0 29-46 16,0 0-3-16,7 3-4 16,-7 26-18-16,0 4 22 15,0 17 0-15,13-8 1 16,5-1 2-16,9-10 4 0,4-8-7 15,7-6 0 1,0-11 8-16,-4-6-7 0,-3 0 0 16,0 0-1-16,-10 0 13 15,-8-18-8-15,-13 1-2 16,0 0 13-16,0 3 8 16,0 8 15-16,0 1-15 15,0 5-10-15,0 0-4 16,0 0-10-16,0 0-10 15,0 22-13-15,0 21 23 16,0 9 8-16,0-4-8 16,0 0-5-16,0-7 0 15,0-4-160-15,0-11-56 0,0-16-295 16</inkml:trace>
  <inkml:trace contextRef="#ctx0" brushRef="#br0" timeOffset="3150">1602 3694 387 0,'0'0'137'16,"0"0"-3"-16,0 0 0 15,0 0-52-15,0 0-15 16,0 0-27-16,-45-11-23 16,52 11 6-16,31 0-18 15,14 0 16-15,13 0 4 0,4 0-3 16,-28 0 20-16,4 0-26 15,-28 0-3 1,-3 0 3-16,-14 0-14 0,0 0-2 16,0 0 0-16,0 0-12 15,0 0 9-15,0 5 6 16,0 7 2-16,-21-4 6 16,-3 1-6-16,3 2-1 15,-3 1-4-15,4-4 4 16,2 1 0-16,12-4-4 15,-1-1 0-15,7-4-1 16,0 0 1-16,0 2 0 16,0 4-13-16,24 9-2 0,-4-1 15 15,1 6 0-15,10 0 1 16,0 3-4-16,-4-1 7 16,4 2-4-16,-10-2 0 15,3 4 6-15,-17-3 4 16,-7 3-6-16,0-1 2 15,-7-2 12-15,-38-3-18 16,-13-6 12-16,-11-8-6 16,4-6-2-16,13 0-8 15,1 0-69-15,13-25-142 16,31-21-225-16</inkml:trace>
  <inkml:trace contextRef="#ctx0" brushRef="#br0" timeOffset="3614">1661 2968 421 0,'0'0'117'16,"0"0"-13"-16,0 0-8 15,0 0-20-15,0 0 9 0,0 0-32 16,0-63 11-16,0 63-33 16,6 0-28-16,8 0-5 15,10 0 10-15,4 3-8 16,10 11 30-16,-7-3-29 15,-4 4 8-15,-17 5-9 16,-10 6-2-16,0 7 2 16,-51 8 3-16,-11-3 2 15,-3-10 4-15,20-8-1 16,24-12-7-16,11-4-1 16,10-4 3-16,0 0-4 15,0 0 4-15,0 0-2 0,51 0 10 16,25-12-4-1,34-11-1-15,10-2-6 0,-23 4-68 16,-39 1-155-16</inkml:trace>
  <inkml:trace contextRef="#ctx0" brushRef="#br0" timeOffset="4380">1410 1947 430 0,'0'0'174'0,"0"0"-32"16,0 0-24-16,0 0 4 16,0 0-48-16,0 0-1 15,-25-48-29-15,50 27-39 16,2-4 5-16,11-4-9 16,0 0 0-16,-11 4 21 15,-3 2-21-15,-3 3 30 16,-4 1-7-16,-10 4-21 15,0 6 34-15,-7 6-13 16,0 3-8-16,0 0-16 16,0 0-2-16,0 5-12 15,0 25-3-15,0 10 17 0,0-1 2 16,0 4-2-16,0-5 0 16,0 0-2-16,0-7 12 15,0-3-10-15,0-5 0 16,0-6 4-16,0-6-8 15,0-8 4-15,0-3 0 16,0 2-4-16,0-2-5 16,0 0 2-16,-7 0 3 15,0 0 4-15,0 0 5 16,-10 0-5-16,10 0 0 16,0 0-5-16,0 0 1 15,7 0 3-15,0 0 1 16,0 0-18-16,0 0 1 15,38-2-14-15,21-9-6 16,13-2 20-16,-3 12-41 0,-18 1-29 16,-23 0-75-16,-28 9-163 15</inkml:trace>
  <inkml:trace contextRef="#ctx0" brushRef="#br0" timeOffset="4829">512 2653 191 0,'0'0'194'16,"0"0"-92"-16,0 0 21 15,0 0-15-15,0 0-34 16,0 0-19-16,7-15-27 16,96 5-2-16,62-4-12 0,55-7-1 15,42 2 31 1,20-2-26-16,13 4 5 0,-6 3 14 15,-14-1-28-15,-24 7 8 16,-27 2 5 0,-32 6-15-16,-37 0 20 0,-28 0-25 15,-48 0-2-15,-10 12 0 16,-24-4 8-16,-11-2-11 16,-3 0 3-16,-17 0-50 15,-7-1-27-15,-7 1-72 16,0 1-107-16,-35-3-269 15</inkml:trace>
  <inkml:trace contextRef="#ctx0" brushRef="#br0" timeOffset="5366">409 3529 475 0,'0'0'122'0,"0"0"35"15,0 0-100-15,0 0 7 16,368-75 10-16,-131 49-8 16,69-4-15-16,28-5-10 0,13 3-35 15,-20 0 6 1,-32 13-10-16,-33 4 2 0,-25 5 11 16,-38 3-13-16,-30 4-2 15,-35 3 0-15,-31 0 5 16,-27 0-12-16,-32 0-19 15,1 0-102-15,-31 0-47 16,-14 10-151-16</inkml:trace>
  <inkml:trace contextRef="#ctx0" brushRef="#br0" timeOffset="5933">347 4478 397 0,'0'0'119'0,"0"0"-50"0,0 0 39 16,0 0-18-1,0 0-8-15,0 0-1 16,396-9 123-16,-108-28-82 0,66-1-57 15,18 4 2 1,-18 12-20-16,-41 7-29 0,-45 10 9 16,-31 5-21-16,-37 0-6 15,-32 0 1-15,-27 0 0 16,-20 0-2-16,-25 0-26 16,-7-4-94-16,-44-4-131 15,-31-1-467-15</inkml:trace>
  <inkml:trace contextRef="#ctx0" brushRef="#br0" timeOffset="8343">1358 7739 658 0,'0'0'109'0,"0"0"48"15,0 0-43-15,0 0-8 16,0 0 2-16,0 0-57 0,0 0 11 15,-38-68-52-15,31 68-10 16,7 0 0-16,-17 5-13 16,3 30 13-16,-10 13-8 15,11 4 17-15,13-3-9 16,0-6 0-16,0-4 0 16,37-1-3-16,15-18 5 15,-1-12-2-15,8-8 0 16,3 0 1-16,-4-14 17 15,1-20-12-15,-15-3-4 16,-6-9 27-16,-10-5-22 16,-28-4 37-16,0 4-18 0,-7 2-23 15,-45 15-2 1,-6 10-1-16,-25 14-8 0,11 6 5 16,3 4-21-16,18 9 20 15,6 31-71-15,31 12-94 16,7-3-100-16,7-2-193 15</inkml:trace>
  <inkml:trace contextRef="#ctx0" brushRef="#br0" timeOffset="8618">2111 7414 741 0,'0'0'189'0,"0"0"-78"16,0 0-4-16,0 0-26 16,0 0-63-16,0 0-12 15,-21 37-6-15,-3 40 0 16,-3 30 28-16,-11 8-6 16,-14 12 12-16,8 1-17 15,-8-11-13-15,7-1 13 16,8-11-15-16,9-17-2 15,-3-10 0-15,17-15-4 16,7-18-86-16,7-13-180 16,0-27-230-16</inkml:trace>
  <inkml:trace contextRef="#ctx0" brushRef="#br0" timeOffset="9104">2193 7820 847 0,'0'0'133'15,"0"0"-71"-15,0 0 48 16,0 0-42-16,0 0-42 16,0 0-26-16,38 63 0 15,-38 2 44-15,7-2-24 0,-7 6 0 16,0-3 15-16,0-9-34 15,0-6 15-15,7-14-16 16,-7-8 7-16,17-6-3 16,-10-17-4-16,-7-6 0 15,0 0 9-15,0 0-7 16,0 0 54-16,0-6 25 16,0-31-32-16,0-17-8 15,0-18-41-15,-24-8 0 16,-14-6 1-16,4 0 10 15,-11 0-11-15,7 12 0 16,7 17 4-16,25 12-15 16,6 21 11-16,0 7-15 15,0 11 15-15,6 6-37 16,46 0 21-16,10 0 15 0,-4 0-13 16,-20 18 9-16,7 11-11 15,-25-1 7-15,5 2 5 16,-25 9-29-16,0 1-31 15,-38 2-90-15,-52 4-178 16,-20-6-501-16</inkml:trace>
  <inkml:trace contextRef="#ctx0" brushRef="#br1" timeOffset="51749">6491 844 507 0,'0'0'131'0,"0"0"-33"15,0 0 13-15,-220-18 34 16,196 11-37-16,11 0-36 16,13 4 12-16,0 3-39 15,0 0-7-15,6-2-38 0,70-4 19 16,34 0-10-16,31 0-9 16,7 0 2-16,-7 4-8 15,-14 2 16-15,-17 0-10 16,-20-3 0-16,-18 0 7 15,-10 3-9-15,-18-6 2 16,-30 3 0-16,-7 0-3 16,-7 1 12-16,0-4-4 15,0-5 15-15,0-7 8 16,-21-4-7-16,-23-1-21 16,-18 3 0-16,-4 6 2 15,8-1 6-15,13 4-8 0,7 5 0 16,18 0 10-16,10 6-13 15,10 0 3-15,0 0 0 16,0 0-5-16,17 0-11 16,34 14 16-16,15 12-3 15,2 6 13-15,11-3-11 16,-10 2 1-16,3 3 0 16,-3-8-7-16,-24-1 14 15,-18-1-7-15,-9-8 0 16,-18 2-14-16,0 2 5 15,-45-3-44-15,-17 3-24 16,10 1-32-16,8-3-102 0,16 3-47 16,21-7-471-16</inkml:trace>
  <inkml:trace contextRef="#ctx0" brushRef="#br1" timeOffset="54073">13905 666 540 0,'0'0'382'16,"0"0"-287"-16,0 0 28 16,0 0 9-16,-66-160-44 15,42 141-50-15,-3 6-3 16,3 11-32-16,-4 2-1 16,-3 11-2-16,-7 30-3 15,11 16-3-15,3 6 6 0,24-1 0 16,0-5-3-16,0-8 6 15,38-15-10-15,-1-10-7 16,8-16-1-16,0-8 3 16,-4 0 18-16,-10 0-6 15,0-26 9-15,-10 0-2 16,-15-5 4-16,1-1 1 16,-7-2-3-16,0 5 23 15,0 4-20-15,0 11 10 16,0 5 4-16,0 9-23 15,0 0 9-15,0 0-12 16,0 20-12-16,11 20 6 16,9 9 8-16,18-6-2 15,7-6 0-15,20-12 10 0,25-13-7 16,6-12-3-16,24 0 0 16,-10 0-8-16,-20-20-50 15,-32-1-78-15,-34-7-147 16,-24-8-458-16</inkml:trace>
  <inkml:trace contextRef="#ctx0" brushRef="#br1" timeOffset="53222">8530 520 692 0,'0'0'169'15,"0"0"-44"-15,0 0 11 16,0 0 3-16,-37-148-51 0,30 139-33 15,0 7 3-15,7 2-41 16,0 0-1-16,-7 0-16 16,-7 31-9-16,-10 25 9 15,-3 28 10-15,-11 16-7 16,14 6 2-16,10 2 3 16,14 1-8-16,0-5 0 15,14-17 7-15,24-18-12 16,6-23 5-16,1-23 0 15,-7-20 3-15,6-3 7 16,8-11-1-16,7-35-8 16,6-11 12-16,4-7-10 15,-4-1-3-15,-13 5 0 0,-8 5 0 16,-13 19 9-16,0 13-9 16,-24 11 0-16,0 12-5 15,7 0-4-15,-1 0 1 16,11 12 8-16,7 13-10 15,-3 7 6-15,-14 3 4 16,10 4 0-16,-11-2-9 16,5 0 0-16,-5-5 9 15,1-7-10-15,3-11 7 16,-3-2-12-16,0-12 14 16,0 0 0-16,17 0 1 15,6-17 3-15,8-20-3 0,7-6 0 16,-8-3 3-16,-16 3 8 15,3 4-8-15,-17 1 7 16,-14 1-10-16,0 3 31 16,0 5-27-16,-28 7 1 15,-10 4-5-15,0 7 5 16,11 11-7-16,3 0 2 16,10 4-11-16,7 31 1 15,7 18 10-15,0 1 0 16,0 0-2-16,0-6 11 15,14-5-9-15,24-11 0 16,6-12 1-16,1-6-13 16,7-11 12-16,6-3 0 15,8 0 3-15,23-3 9 0,7-23-12 16,7-8 0-16,4-3 3 16,-28-5-10-16,-10-2 7 15,-18 7 0-15,-13 8 0 16,-17 14 6-16,-14 10-6 15,-7 5 0-15,0 0-22 16,7 4 17-16,10 21-19 16,-10 4 13-16,0-1 8 15,-1-5-27-15,8-9 29 16,-14-7-8-16,0-7 7 16,0 0 1-16,0 0 2 15,0 0 2-15,0-4 6 16,0-13 3-16,0-3-11 0,-14 3-1 15,-17 3-9-15,-3 5 3 16,3 3-2-16,-7 6 3 16,11 0 1-16,-4 0-4 15,0 20 8-15,3 19 0 16,-3 11-1-16,4 7-14 16,3-3 10-16,24-5-29 15,0-13 8-15,0-8-44 16,31-23 33-16,7-5 19 15,3 0 18-15,14-24 10 16,-3-10-10-16,-1-3 15 16,-6-3 16-16,-11 3-13 15,-10 6 31-15,-10 8-14 0,-7 12-22 16,-7 7 25 0,0 4-38-16,0 0-10 0,0 15-7 15,0 16 16-15,0 4 1 16,24-7 0-16,-3-2 3 15,16-9-1-15,1-9 0 16,21-4-2 0,-1-4 0-16,18 0 10 0,6-35-9 15,-3-11-1-15,-3-17 1 16,-11-8 10-16,-20-18 0 16,-21-11 27-16,-10-15 25 15,-14-4-49-15,0 1 16 0,-14 19-7 16,-3 24-21-16,3 32 27 15,0 26-24-15,14 17-4 16,-6 6-2-16,-12 60-20 16,5 28 21-16,-1 29 0 15,-10 6 2-15,10-7-5 16,14-10 3-16,0-17 0 16,0-18 0-16,31-20-25 15,10-21-21-15,14-16-36 16,11-20-55-16,6 0-29 15,-10-28-108-15,-25-22-141 16</inkml:trace>
  <inkml:trace contextRef="#ctx0" brushRef="#br1" timeOffset="53558">10889 638 356 0,'0'0'138'0,"0"0"-66"15,0 0 4-15,0 0-32 16,0 0-7-16,0 0 51 15,200 6-15-15,-84-1-1 16,19-5-24-16,-1 0 5 16,-7-2-15-16,-10-18 3 15,-21-4 11-15,-20 5-25 16,-32 1 18-16,-16 4 21 16,-18 2-14-16,-10 1 20 0,0 0-39 15,-17 2-32 1,-10 3 0-16,-11 6-1 0,0 0-4 15,-7 24 0-15,1 22 6 16,16 8-2-16,4 3 0 16,24-6 2-16,0-3 1 15,0-5 0-15,24-6-3 16,17-5 0-16,21-6-14 16,28-9-41-16,26-11-109 15,32-6-180-15</inkml:trace>
  <inkml:trace contextRef="#ctx0" brushRef="#br1" timeOffset="55603">15662 498 752 0,'0'0'208'0,"0"0"-92"0,0 0 22 16,0 0-18-16,0 0-55 15,0 0-29-15,0 0-36 16,0-6-2-16,0 46-5 15,0 9 7-15,0 5 11 16,-7 1-11-16,-17-4 0 16,3-5 1-16,0-9 3 15,11-15-4-15,3-10 0 16,0-9 10-16,7-3-5 16,0 0 4-16,0-25-3 0,0-36 11 15,14-22-17-15,38-23 0 16,10-6 2-1,-4 4 7-15,-20 23-6 0,-18 30-2 16,-13 26 0-16,-7 23 37 16,0 6-32-16,7 0-6 15,10 19-7-15,-3 29-11 16,17 17 13-16,7 12 5 16,3 0 0-16,-3-4 0 15,14-8 1-15,-15-14-1 16,8-13 0-16,-14-18-1 15,-3-12-3-15,3-8 4 16,-1 0 0-16,-9-32 15 0,0-27-14 16,10-18 5-16,-18-13 4 15,-2 0-2-15,-11 7 5 16,0 14-13-16,0 21 3 16,-11 21-5-16,-2 13 2 15,6 14-4-15,-17 0-10 16,17 20-82-16,-7 27-11 15,7 12-116-15,7 7-141 16,0-3-354-16</inkml:trace>
  <inkml:trace contextRef="#ctx0" brushRef="#br1" timeOffset="56318">16528 617 417 0,'0'0'155'0,"0"0"-25"16,0 0 2-16,0 0-30 15,0 0-35-15,0 0-3 16,179-134-26-16,-148 103 12 16,-11-3 4-16,-6 2-28 15,-14 1 30-15,0 5-19 16,0 6-21-16,-27 9-1 16,-18 8-14-16,0 3-1 15,-6 3 0-15,-1 34-3 16,1 12 0-16,13 13 3 15,14 1 0-15,17 1-8 16,7-5 2-16,17-10-1 0,35-12-11 16,20-7-6-16,3-20 20 15,15-7-11-15,-11-3 15 16,3-6-4-16,-16-20 7 16,-4-8-3-16,-28 3 8 15,-10-6-3-15,-17 1 20 16,0 5-3-16,-7 9 0 15,0 4 14-15,0 16-34 16,-7 2 1-16,-7 0-3 16,-3 2-10-16,10 30 5 15,0 7 5-15,7 5 0 16,0-1-10-16,0-6 0 16,14-8-8-16,17-7 5 0,0-7-21 15,7-13 21-15,3-2-1 16,-3 0 14-16,7-14-6 15,-8-14 12-15,1-7-6 16,-17 1 0-16,-4 0 8 16,-3-1 3-16,-7 13 1 15,-7 7-3-15,0 9 26 16,0 6-28-16,0 0-7 16,7 0-8-16,6 15-13 15,18 11 5-15,7 0 15 16,0-6-29-16,7-12 30 15,-4-5-11-15,14-3 11 16,-4 0 2-16,-6-3 4 0,0-23 2 16,-11-2-7-16,-10-4 2 15,-24-8 34-15,0 0-22 16,-17-1-8-16,-48 11-7 16,-25 10-29-16,1 14-83 15,30 6-105-15,53 0-93 16</inkml:trace>
  <inkml:trace contextRef="#ctx0" brushRef="#br1" timeOffset="56689">18598 166 809 0,'0'0'152'0,"0"0"-10"15,0 0 3-15,0 0-57 16,0 0-27-16,-141-154-51 16,89 154-1-16,8 0-16 15,-8 5 7-15,21 29 0 16,11 19-2-16,9 4 4 16,11 8-5-16,11 4 3 15,40-5-10-15,1-3 5 16,-1-7-19-16,1-1 21 0,-7-7-1 15,-18-6-3 1,-10-9 1-16,-3-9 6 16,-14-2 0-16,0-6-11 0,-31-2 9 15,-27-6 2-15,-15-4 0 16,-9-2-53-16,17 0-19 16,10 0-52-16,34-16-73 15,21-24 3-15,45-21-40 16</inkml:trace>
  <inkml:trace contextRef="#ctx0" brushRef="#br1" timeOffset="58198">18784 181 232 0,'0'0'254'0,"0"0"-116"16,0 0 0-16,0 0-6 16,0 0-41-16,0 0-26 0,123-77-13 15,-123 79-47-15,0 35 4 16,0 17 35-16,0 13-19 15,-27 4 9-15,3 9-19 16,3-3-11-16,4 4 4 16,3-10-1-16,7-11-7 15,1-11 0-15,6-21 9 16,0-17-18-16,0-11-6 16,0 0-15-16,0-19 30 15,13-28-9-15,11-13 9 16,-10 3-6-16,-14 3 13 15,0 8-13-15,0 11 6 0,-24 13 0 16,10 8 12-16,14 11-9 16,0 3-3-16,0 0 0 15,0 0-18-15,24 11 14 16,28 10 4-16,13-5 0 16,1-4 0-16,9-1 5 15,1-5-5-15,-18 0 0 16,-13-6 8-16,-17 2-9 15,-4-2 1-15,-11 0 0 16,-6 0 20-16,-7 0 2 16,0 0 30-16,0 0 13 15,0 0-46-15,-27-2-14 16,-11-7-5-16,-14 9 0 0,8 0-13 16,-1 0 12-16,0 18 1 15,7 15 0-15,18 8 3 16,13-1-9-16,7 0 6 15,0-11-16-15,27-7-1 16,32-6-26-16,10-16 36 16,3 0 3-16,-3-7 8 15,-4-16 3-15,-20-3-5 16,-14 0 7-16,-18 1 34 16,-13-7-14-16,0 4-4 15,0-1-7-15,-7 12-18 16,-6 9 15-16,2 5-15 15,5 3-5-15,6 0-2 16,-7 14-5-16,7 21 12 16,0 1 0-16,0 2 6 0,0-7-8 15,24-5 2-15,10-6 0 16,11-12-2-16,17-5 12 16,3-3-10-16,0 0 0 15,11-23 7-15,7-5-3 16,-11-9-4-16,-4-3 0 15,-23-1 4-15,-4 4 5 16,-10 11-9-16,-17 12 0 16,3 6 7-16,-17 8-16 15,7 0 6-15,7 0-18 0,10 8 20 16,4 18-18 0,2-1 15-16,-16-5-3 0,3-5-24 15,-17-6 24-15,0-9 3 16,0 0 4-16,0 0 8 15,0 0-4-15,0-24 15 16,0-7-16-16,-17 5 0 16,-21-3 8-16,4 7-11 15,-11 5 0-15,8 6-5 16,6 11 8-16,10 0-6 16,-3 8 0-16,3 29 0 15,14 12-6-15,7 6 9 16,0-5 0-16,21-7-5 15,48-11-21-15,10-18 6 0,17-14 11 16,11 0 7-16,-11-22-3 16,-10-19 6-1,-17-7-1-15,-18-8 34 0,-13-2 4 16,-17-3 10-16,-14-4-4 16,-7-7-15-16,0 3 12 15,0 10-32-15,-21 12 2 16,7 22 12-16,-3 14-20 15,10 11 16-15,7 0-19 16,0 11-22-16,0 38 16 16,0 25 0-16,0 12 6 15,0-4-2-15,0-1 9 16,0-15-7-16,0-12 0 0,0-12 3 16,0-13-7-1,0-11 4-15,7-10 0 0,-7-8-3 16,0 0 10-16,0 0-7 15,7 0 2-15,10-20 2 16,-3-9-8-16,0-9 4 16,10 5 0-16,-11-1-3 15,25-1-13-15,0 1 10 16,-4 5-9-16,4 9-10 16,7 12 21-16,-14 8-15 15,-10 0-5-15,3 0 11 16,-11 14-20-16,-6 12 24 0,-7 3-3 15,0 5 10-15,0-3-6 16,-7 1 8 0,-6-7-9-16,13-1-1 0,0-2-16 15,0-2 24-15,44 3-4 16,15-3 5-16,6-6-7 16,18 3 8-16,-1-2-17 15,8 7-106-15,-11-1-135 16,3 1-337-16</inkml:trace>
  <inkml:trace contextRef="#ctx0" brushRef="#br1" timeOffset="59240">6330 2865 583 0,'0'0'182'0,"0"0"-101"16,0 0 18-16,0 0 6 16,0 0-50-16,0 0 5 15,0 0-36-15,-200-52 0 16,200 52 8-16,0 0-29 16,0-2 11-16,21-4-14 15,41 4 0-15,41-8-1 16,28 8 3-16,10-4-2 15,-7 2 0-15,0 2 8 16,-38 2-8-16,-20-2 0 16,-31 2 0-16,-32 0-5 15,-13 0 8-15,0 0-3 16,0 0 0-16,-13-4 6 16,-42 2-10-16,-4-6 4 0,-13 1-1 15,10 1-9 1,10-2 12-16,18 1-2 0,3-3 0 15,17 5 13-15,14-1-11 16,0 2-2-16,0 2-10 16,7-1 8-16,45 3-32 15,13 0 34-15,18 0-4 16,-1 0 4-16,-3 20-3 16,-3 0 3-16,-25 0 0 15,-13 0-11-15,-17 2 9 0,-21 5 2 16,0 4-2-1,-21 3-14-15,-47 0-2 0,-5 4-120 16,5-7-157-16,26-6-315 16</inkml:trace>
  <inkml:trace contextRef="#ctx0" brushRef="#br1" timeOffset="60949">8414 2471 665 0,'0'0'180'0,"0"0"-129"16,0 0-1-16,0 0 23 0,0 0-12 16,0 0 8-1,-59 137-41-15,42-74-8 0,10 0-11 16,7 2-3-16,0 1 2 15,7-6-8-15,31-3 2 16,-7-9 2-16,13-13-1 16,-2-17-6-16,2-16-6 15,11-2 9-15,-3-14 0 16,6-35 9-16,1-14-9 16,-1-14 14-16,-20-2-10 15,-7-4 22-15,-24 0 17 16,-7 2-34-16,0 10 22 15,-7 20-20-15,-10 17-7 0,3 19 17 16,0 12-21-16,7 3-3 16,-3 10 0-16,3 43-10 15,0 21 11-15,7 12 2 16,0 2 0-16,7-8-2 16,31-11 5-16,14-15-3 15,-1-11 0-15,1-17-12 16,-1-14 7-16,11-12-26 15,4 0 31-15,-8-34-2 16,-6-10 3-16,-8-1-1 16,-20-4 6-16,-17 0 1 15,-7-2 4-15,0-1-4 16,0 13-1-16,-20 10 12 16,-4 11-15-16,10 16-3 0,14 2 0 15,-7 25-24-15,7 27 22 16,0 14 1-16,0 3 1 15,0-7-4-15,27-11 6 16,4-3-2-16,-3-15 0 16,-4-8-13-16,-10-7 11 15,3-7-17-15,-17-1-25 16,0-10 11-16,0 0 4 16,0 0 29-16,0 0-2 15,0 0 9-15,0 0-15 16,0-13 8-16,0 2-9 15,0-4 3-15,27-4 0 0,11-10 6 16,14-11-3-16,6-12 9 16,-6-1-6-16,-14-2 0 15,-7 0 0-15,-18 7 39 16,-13 5-11-16,0 11 27 16,0 15 1-16,0 9-40 15,0 8 19-15,0 0-35 16,0 0-20-16,0 35 15 15,0 13-8-15,0 15 13 16,0 2 0-16,0-2 11 16,0-2-14-16,0-8 3 15,0-9 0-15,14-12-8 16,10-16 13-16,-3-6-5 16,10-10 0-16,13 0 6 15,15-21-4-15,17-14-2 0,-18-6 4 16,0-7-3-16,-20 6 6 15,-7 7-7-15,-10 10 0 16,-14 8 10-16,0 14-10 16,-7 3 0-16,0 0-11 15,10 0 9-15,-3 23-27 16,7 11 29-16,-8-3 0 16,1-2 0-16,-7-9-2 15,7-6 2-15,-7-8 0 16,11-3-3-16,-11-3 9 0,6 0-6 15,1 0 0 1,7 0 10-16,10-20-12 0,-3-3 2 16,10 0 0-16,-4 0-9 15,11 3 1-15,-7 6 0 16,-10 6-4-16,3 4-18 16,-11 4 23-16,11 0-30 15,4 0 6-15,-14 20 30 16,17 3-17-16,-7-5 18 15,3-4-3-15,4-6 7 16,-3-8-8-16,10 0 4 16,6 0 0-16,-13-16 12 15,7-10-5-15,-11-5-7 0,-13-1 11 16,-3-5-4 0,-11 2 34-16,0-2-11 0,-18 6-19 15,-9 8 7-15,10 8-10 16,3 12-8-16,7 3 0 15,0 0-22-15,-10 3 14 16,3 29-2-16,-6 5 5 16,-4 0 4-16,17-6-40 15,7-5 29-15,0-5 6 16,0-5-7-16,0-4 5 16,0 0 7-16,0-1 1 15,0 3-7-15,0 0 8 16,0 12-1-16,0 6 0 15,0 10 3-15,0 13-2 0,-14 8 4 16,-3 5 8-16,-4 7 42 16,14 5-28-16,7-3 11 15,0 5-10-15,0 2-20 16,7-4 20-16,14-3-16 16,10-3-10-16,-7-2 13 15,-11-3-8-15,1-4-4 16,-14-9 2-16,0-6 2 15,0-13 6-15,0-9-12 16,-20-7 3-16,-18-15 15 16,0-6-17-16,-27 0 22 15,-4 0-15-15,-3-23 1 16,-4-12-13-16,11-10 3 0,13-18-30 16,35-15-39-16,17-13-74 15,31-16-36-15,34-6-112 16,4 2-268-16</inkml:trace>
  <inkml:trace contextRef="#ctx0" brushRef="#br1" timeOffset="61373">9730 2122 381 0,'0'0'187'0,"0"0"-61"15,0 0-65-15,0 0-58 16,0 0 0-16,0 0 7 15,-79 63-4-15,72-37 13 16,-3-4-18-16,10-8 11 16,0-8 1-16,24-3 7 15,35-3 37-15,-1 0 4 16,11-14 13-16,-18-12 10 16,-6-3-25-16,-31 4 6 0,-14-4-1 15,0-2-49-15,-28 4 1 16,-33 8-16-16,-12 10-17 15,-9 9 6-15,16 9-103 16,15 37-22-16,27 16-53 16,24 10-169-16</inkml:trace>
  <inkml:trace contextRef="#ctx0" brushRef="#br1" timeOffset="62009">12172 2664 582 0,'0'0'193'0,"0"0"-58"0,0 0 0 16,0 0-18-16,-134-159-39 15,103 145-6-15,3 5-29 16,4 9-31-16,3 0 1 16,-10 0-13-16,11 29-1 15,-11 16-7-15,0 13 12 16,17 1-4-16,7-2 0 16,7-6-3-16,0-7-4 15,14-9-9-15,24-19-32 16,13-10-1-16,-6-6 36 15,-7 0 13-15,0-14 2 16,-11-15 2-16,4-5 10 0,-3-3-12 16,-4 4 14-16,-10 8 12 15,-8 14-23-15,-6 8 26 16,0 3-9-16,0 0-20 16,0 0-4-16,0 6-21 15,0 22 23-15,0 10-2 16,0 1 12-16,0-1-10 15,25-1 0-15,2-2-9 16,18-1-15-16,17-6-89 16,10-2-60-16,10-15-55 15,1-7-255-15</inkml:trace>
  <inkml:trace contextRef="#ctx0" brushRef="#br1" timeOffset="69589">13045 2933 579 0,'0'0'170'0,"0"0"-31"16,186-174-17-16,-90 92-58 15,7-7-21-15,0-6 10 16,-13 7-26-16,-32 8 12 16,-20 8-2-16,-21 12-14 15,-17 11 33-15,0 10-48 16,-24 16 5-16,-7 14 11 0,-3 9-24 16,-11 0-4-16,-24 49 1 15,-10 25-1-15,10 26-1 16,4 14 5-1,27 7 0-15,31-1-4 0,7-8 10 16,45-15-13-16,20-18 7 16,11-16-29-16,-4-25 28 15,11-16-25-15,-18-16 17 16,4-6-2-16,-18 0 22 16,-13 0-11-16,-10-20 0 15,3-8 7-15,-11-4 8 16,-2-3-11-16,-12 7 14 15,-6 8 16-15,0 5-21 16,0 10 8-16,0 0-21 0,0 5 7 16,0 0-16-16,0 0-4 15,0 5-2-15,0 24 8 16,0 10 2-16,0 2-1 16,38-10-5-16,-3-11-1 15,20-8 3-15,-21-12 8 16,11 0 1-16,-1-4 13 15,1-27-10-15,-7-6 7 16,-17-9 3-16,-11-5-1 16,-10-6 25-16,0-1-28 15,-24 2-8-15,-21 12 1 16,-6 9-2-16,-1 19-4 16,0 14-3-16,8 2-29 0,6 0-32 15,24 37-66-15,14 8-39 16,0 9 8-16,28-7-54 15,40-11-137-15</inkml:trace>
  <inkml:trace contextRef="#ctx0" brushRef="#br1" timeOffset="69940">14455 2896 178 0,'0'0'184'16,"0"0"-8"-16,0 0-29 16,0 0-18-16,0 0 11 15,0 0-36-15,58-117-22 0,-65 109-7 16,-10 2-33-1,3 4-5-15,14 2-37 0,-13 0-2 16,6 5-2-16,7 24 2 16,-7 10 2-16,7 5-4 15,0-5 1-15,27-2 2 16,11-11-12-16,14-14 1 16,-8-10 9-16,1-2 4 15,-7 0-1-15,-10-22 19 16,-4-9-18-16,-18-7 46 15,-6-2 2-15,0-3-36 16,-30 6 13-16,-22 6-26 16,-13 5-7-16,-18 15 1 15,18 8-16-15,13 3-28 16,28 14-55-16,24 26-60 0,0 5-4 16,52-2-106-16,6-5-332 15</inkml:trace>
  <inkml:trace contextRef="#ctx0" brushRef="#br1" timeOffset="70364">14878 2951 247 0,'0'0'362'16,"0"0"-195"-16,0 0-22 15,0 0 6-15,0 0-12 16,0 0-44-16,34-77-2 16,-34 77-63-16,0 0-27 15,17 22-3-15,-10 25 0 16,14 12 0-16,3 7 0 0,-4 6 1 15,-2-4 6-15,-5 1-6 16,-6-6-1-16,-7-12 0 16,0-8 11-1,0-20-10-15,0-11-1 0,0-12 0 16,0 0 30-16,-7-7 44 16,-17-27-31-16,-3-17-26 15,3-18-12-15,10-11 5 16,0-8-10-16,4-7 5 15,10-7-10-15,0-7 5 16,0 5-1-16,0 11 0 16,31 21-18-16,0 26 16 15,-4 23 1-15,11 18-18 16,7 5 18-16,6 2-24 16,1 32 9-16,-14 15 14 0,-7 8-33 15,-24 3 25-15,-7-3-4 16,0-2-15-16,-45-6-8 15,-7-7-87-15,-6 1-69 16,13-5-86-16,21-10-187 16</inkml:trace>
  <inkml:trace contextRef="#ctx0" brushRef="#br1" timeOffset="70564">15930 2870 715 0,'0'0'151'16,"0"0"-66"-16,0 0 38 0,0 0-35 15,0 0 5-15,0 0-70 16,-165 198-10-16,93-135-13 16,3-6-4-16,17-6-126 15,14-10-225-15</inkml:trace>
  <inkml:trace contextRef="#ctx0" brushRef="#br1" timeOffset="71030">16411 2637 814 0,'0'0'220'0,"0"0"-78"0,0 0-17 15,0 0-35-15,0 0-79 16,0 0 5-16,-31 111 7 16,31-48-18-16,0 6 23 15,0-4-27-15,0-1 2 16,0-5-1-16,7-10 8 16,-7-15-5-16,0-11-5 15,0-12 0-15,0-11 4 16,0 0-2-16,0 0 10 15,-14-31-4-15,-6-25 8 16,-11-15-16-16,0-17 0 0,10-9 0 16,-10-11-1-16,18-1 1 15,-12 9-2-15,19 17-2 16,6 23 2-16,0 25-3 16,0 13 5-16,6 13-21 15,56 9 19-15,17 0-27 16,11 14 20-16,-1 21 9 15,-13 2-30-15,-25 6 22 16,-23-3-14-16,-18-3-21 16,-10 0 18-16,-24 0-42 15,-48-2-36-15,-4-4-75 0,11-5-58 16,27-12-186 0</inkml:trace>
  <inkml:trace contextRef="#ctx0" brushRef="#br1" timeOffset="72056">16841 2525 544 0,'0'0'156'15,"0"0"9"-15,0 0-44 16,0 0 4-16,0 0-40 16,0 0-34-16,7-60-4 15,-7 60-47-15,0 3-14 16,0 25 1-16,7 12 12 15,0 4 1-15,-1-4 0 0,12-3 3 16,2-9-15-16,-2-5-13 16,2-6 9-16,1-7 7 15,-11-3-22-15,4-7 30 16,-7 0-2-16,6-14 3 16,5-26 23-16,2-10-14 15,4-6 13-15,-3-1 6 16,-14 8 6-16,-7 12 35 15,0 14-22-15,0 12-19 16,0 8 7-16,0 3-35 16,0 0-6-16,0 16-9 15,17 22 7-15,11 11 1 16,9-3 7-16,1-9-20 0,14-5 20 16,-14-10-35-1,-4-7 18-15,-3-10-1 0,-17-5 0 16,-4 0 18-16,4-5 0 15,-14-24 2-15,0-3 8 16,0-2-4-16,0-3 4 16,-7 3 4-16,-10 5-13 15,-4 6 22-15,7 9-22 16,14 7 3-16,-10 7-5 16,10 0 1-16,0 7-23 15,0 27 4-15,24 18-6 16,-3 2-7-16,3-3 9 15,3-3-2-15,-3-7 20 0,-3-12-9 16,-4-4 14-16,-3-11-1 16,-14-6-10-16,0-1 5 15,0-7-20-15,0 0-1 16,0 0 22-16,-14 0 3 16,-10 0 2-16,17 0 0 15,0 0 3-15,7-7-10 16,0 3 6-16,0-8-10 15,0-5 7-15,21-6-8 16,17-9 12-16,0-2 0 16,-7-5 5-16,-11-1 7 15,-6-9 17-15,-7-6 5 16,10-3 25-16,-17-1-21 16,0 4 10-16,0 7 11 0,-24 11-24 15,-4 8 15-15,-3 12-28 16,11 12-9-16,10 1 3 15,10 4-16-15,0 0-2 16,0 38-10-16,0 16 9 16,0 9-1-16,0 0 4 15,10 0 0-15,10-6-2 16,5-8 2-16,-5-15-4 16,1-14-4-16,10-9-23 15,-7-11 30-15,10 0-5 16,11-2 6-16,-7-27 7 15,13 0-2-15,-20 4-5 0,-3 7 0 16,-18 10 8-16,4 5-10 16,0 3 2-16,10 0-6 15,3 0-5-15,4 17 3 16,0 13-23-16,3 3-51 16,4-5-80-16,7-1-39 15,0-11-160-15</inkml:trace>
  <inkml:trace contextRef="#ctx0" brushRef="#br1" timeOffset="72958">18959 2416 520 0,'0'0'339'0,"0"0"-200"15,0 0-6-15,0 0 7 16,0 0-46-16,0 0-75 16,0 0 10-16,-110-141-29 15,89 141-9-15,-23 24 1 16,6 19 8-16,-7 17 0 15,7 6 0-15,31-3 5 0,7-4-19 16,0-11-11-16,0-13-26 16,14-17 24-16,17-10-14 15,7-8 41-15,-4 0 3 16,-10-3 3-16,-3-20 5 16,-4 1-3-16,-3-1 12 15,-7 3 22-15,0 5-27 16,-7 7 8-16,0 5-10 15,0 3-5-15,7 0-16 16,3 0-4-16,11 11 7 16,3 10-9-16,3 2 19 15,11-3-5-15,20 0 0 16,11-4 7-16,3-7-12 0,11-9 5 16,-11 0 0-16,-3-9-1 15,-11-25 9-15,-13-9-3 16,-7-8-5-16,-18-7 6 15,-13-4 11-15,-7-7-4 16,0 1 1-16,0-1 18 16,-27 8-27-16,-4 19 17 15,3 16-10-15,4 15-5 16,11 11-14-16,-5 0-2 16,12 45-1-16,-1 27-1 15,-7 16 17-15,14 4-6 16,0-9 0-16,14-9-9 15,30-13 0-15,1-24 8 0,13-11 1 16,-6-21-12-16,17-5 22 16,-4-5-10-16,4-39 0 15,3-13 9-15,-13-6-2 16,-22-5-7-16,-13-3 0 16,-24-4 18-16,0-5-16 15,0-3 19-15,-44 3-7 16,-1 12-8-16,7 19 11 15,7 20-10-15,11 20-5 16,6 9-2-16,-17 30-22 16,-14 41 22-16,1 26-8 15,13 11 18-15,31-2-18 16,31-9 8-16,58-11 0 0,21-17 4 16,10-18 5-1,-3-20-9-15,-27-14 0 0,-32-10-54 16,-48-7-38-16,-10 0-248 15</inkml:trace>
  <inkml:trace contextRef="#ctx0" brushRef="#br1" timeOffset="75569">8613 4661 498 0,'0'0'172'0,"0"0"-75"0,0 0 33 16,0 0-35-16,0 0-77 15,0 0-6-15,96-32 19 16,-44 11-15-16,-1-5 18 15,-6 1-2-15,0-9-13 16,-7-3 33-16,-18 0-29 16,4-1-5-16,-10 2 30 15,-14 4-26-15,0 1-3 16,0 8-2-16,0 3-16 16,0 8 19-16,-7 4-20 15,-7 8 0-15,-3-3-4 16,10 3-3-16,0 0 0 15,-6 9 6-15,-11 19 1 16,10 12-2-16,7 5 2 0,7 4-7 16,0-1 1-16,14-2-9 15,24-8-9-15,13-12-12 16,8-9 7-16,9-14 26 16,-9-3-26-16,6-9 29 15,4-28-6-15,-11-18 16 16,1-7-7-16,-8-16-3 15,-13-10 2-15,-17-3 20 16,-4-10-13-16,-17 10 24 16,0 5 2-16,-31 14-22 15,-7 21 15-15,4 17 0 16,3 17-20-16,17 14-3 16,-10 3-5-16,10 8-7 0,1 53 3 15,-11 24 8 1,17 27-2-16,7 8-2 0,0-3 1 15,7-8-7-15,37-18 6 16,8-16-3-16,6-18-2 16,11-20-40-16,-4-11 27 15,-6-18-12-15,3-8 24 16,-11 0-2-16,1-22 12 16,-1-18-4-16,-13-9 0 15,-10-8 11-15,-4-7-10 16,-24 8-1-16,0 1 6 15,0 12 17-15,-7 12-19 0,-17 14 14 16,-4 8-14-16,4 9 2 16,4 0-12-16,-4 5 0 15,-4 30 6-15,18 17-8 16,-4 1 8-16,14 2 0 16,0-3-1-16,24-7 2 15,11-2-8-15,16-11 7 16,1-10-8-16,-15-9-4 15,1-11 9-15,-7-2 3 16,14 0-1-16,-11-15 9 16,-3-16-5-16,7-4-3 15,-17-4 8-15,3-4 1 16,-10 0-6-16,-14 7 5 0,6 6 8 16,-6 10-12-1,0 9 13-15,0 11-17 0,0 0 1 16,0 0-3-16,7 23-31 15,11 19 31-15,-5 7 0 16,8 0 4-16,3-8-2 16,-3-8 0-16,10-10 0 15,-18-8-7-15,4-10 6 16,-10-5 1-16,7 0 0 16,0 0 6-16,10-18 2 15,-3-12-8-15,10-5 2 16,-11-5-4-16,4 3 4 15,-3 8-2-15,3 9 0 16,-17 12 9-16,0 6-13 0,-7 2 4 16,13 0-13-16,-2 0 13 15,9 13-16-15,-6 13 16 16,10 2-3-16,-10 1 3 16,10-1-5-16,-10-4 5 15,0-7-13-15,10-6 11 16,-18-5-17-16,-6-6 19 15,7 0-5-15,0 0 11 16,17-3 4-16,11-26-10 16,2-6 5-16,-6 5-6 15,-3 10 3-15,-18 8-2 16,4 6 0-16,0 6 9 16,10 0-19-16,-4 0 9 0,5 0-8 15,-5 12 8 1,11 11-8-16,-3-1 9 0,9 2-1 15,1-8 2-15,-10-1-8 16,10-13 7-16,-14 2 0 16,-4-4-2-16,4 0 6 15,4-22-2-15,-4-17-2 16,3-4 8-16,-16-2 3 16,-11-3 0-16,0-4 1 15,0 5 26-15,0 8-37 16,-24 13 9-16,10 12 1 15,-3 14-7-15,3 6-8 0,7 46-5 16,-7 19 9-16,14 10-5 16,0-5 5-16,0-9-6 15,45-17-2-15,-11-13-30 16,18-13 34-16,-7-20-4 16,10-4 8-16,-4 0 3 15,8-28 1-15,-8-11-4 16,1-9 4-16,-7-5 4 15,-8 10 4-15,-16 9-6 16,-14 17-4-16,3 9 14 16,-10 8-16-16,7 0-6 15,0 28-12-15,-7 12 15 16,7 3-2-16,-7-6 5 0,7-2-4 16,7-7-2-1,3-8-3-15,-4-3 7 0,1-5 1 16,3-6-1-16,-3-6-1 15,0 0 3-15,17-6 0 16,0-23 9-16,-4-3-6 16,11-2-3-16,-7 3 0 15,-3 5 7-15,-4 9-7 16,-11 5 0-16,8 12 0 16,3 0-9-16,-3 0-1 15,3 15 6-15,3 11 2 16,-3 2-5-16,-3-3-1 0,3-4 7 15,-3-7 1-15,-4-9-5 16,-3-5 11-16,17 0-6 16,-4-22 13-16,18-27-10 15,6-14 23-15,-6-8-4 16,-14-9 0-16,-3-3 19 16,-28-5-23-16,0 2 24 15,0 6-6-15,-28 11-24 16,-10 21 23-16,7 19-29 15,11 17 2-15,20 12-8 16,0 6-1-16,0 54-9 16,-7 32 0-16,7 25 20 15,0 6-13-15,0-3 3 16,0-20-28-16,27-17-5 16,4-23-74-16,0-20-7 0,-3-20-65 15,3-14-53-15,6-6-35 16</inkml:trace>
  <inkml:trace contextRef="#ctx0" brushRef="#br1" timeOffset="75980">12698 4289 408 0,'0'0'87'16,"0"0"52"-16,0 0-1 15,0 0-123-15,0 0-15 16,0 0 0-16,103-34 33 15,-14 19 60-15,14-6-64 0,-6 3 14 16,-1-3-7-16,-7 1-31 16,-16 3 23-16,-12 4-21 15,-33 3 4-15,-11 7 23 16,-17 1 11-16,0-4 31 16,0 1-20-16,-17-4-39 15,-11 3-17-15,-9 6-1 16,6 0 1-16,10 0-4 15,7 6 4-15,14 19-2 16,0 7 1-16,28-1-3 16,23 5 0-16,1-4 4 15,10 3 0-15,-17-3-3 16,6 0 8-16,-23-2-5 0,-4-1 0 16,-17-3 4-1,-7-3-15-15,0-1 11 0,-24-4-20 16,-56-1 16-16,-23-3-35 15,-17-2-71-15,24-10-66 16,44-2-131-16</inkml:trace>
  <inkml:trace contextRef="#ctx0" brushRef="#br1" timeOffset="76730">15032 3789 481 0,'0'0'419'0,"0"0"-277"16,0 0 27-16,0 0-50 15,0 0-44-15,0 0 0 16,-6-135-53-16,6 135 15 15,0 0-37-15,0 6-9 16,0 37-1-16,13 20 4 16,-6 29 6-16,-7 15-4 0,0 14 10 15,0-1-6 1,0-12 0-16,0-21-14 16,0-34-16-16,0-21-43 0,0-24 16 15,0-8 37 1,0-20 20-16,31-31-3 0,7-12 3 15,-11 3-13-15,-20 6 8 16,-7 6 5-16,-13 4-4 16,-46 5 0-16,1 7-16 15,-4 3 20-15,10 13-1 16,32 6-4-16,2 8 1 16,18 2 4-16,0 0-6 15,11 0 2-15,40 20-34 16,21 6 33-16,25-1 1 15,-8-7-24-15,-13-3 25 0,-11-10-2 16,-27-3 5-16,-11-2-3 16,-9 0 12-16,-12 0-9 15,-6 0 21-15,0 0 4 16,0 0 19-16,0 0-24 16,0 0-6-16,0 3-14 15,0 11-6-15,0 12-1 16,0 11 2-16,0 9 10 15,0-9-9-15,21-11 4 16,10-6-20-16,14-8 19 16,6-10-10-16,1-2 11 15,-7 0 0-15,-8 0 7 16,-9-17 3-16,-4-8 2 16,-24-10 18-16,0-5 18 0,0 0-30 15,-58-3 0-15,-25 3-18 16,-13 15-20-16,-7 16 17 15,13 9-70-15,21 5-109 16,42 24-177-16</inkml:trace>
  <inkml:trace contextRef="#ctx0" brushRef="#br1" timeOffset="77878">16559 4063 682 0,'0'0'174'15,"0"0"-18"-15,0 0-33 16,0 0-12-16,-110-155-47 15,100 149-18-15,10 6-12 16,0 0-31 0,0 10-6-16,0 35-9 0,0 15 12 0,0 9 1 15,10-3-1 1,4-4 0-16,-7-7-1 16,0-12 12-16,-1-12-19 0,5-16 8 15,-4-10-35-15,-7-5 25 16,6 0 10-16,8-5 1 15,-7-30 10-15,24-8-2 16,-10 0-9-16,10-2 0 16,6 5 0-16,-16 14-5 15,3 9 5-15,-3 12-10 16,3 5 8-16,3 0-28 16,4 13 20-16,0 16-4 15,-3 0-12-15,3 5 23 16,7 0-26-16,-4-2 22 15,11-7 3-15,6-13-7 0,-6-4 8 16,0-8 3-16,-8 0 0 16,1-14 0-1,-10-23 2-15,3-6-2 0,-11-11 7 16,-3-9-2-16,-17-3 17 16,0 0 1-16,0 9-12 15,-24 11 32-15,-3 21-23 16,-11 10 3-16,7 11-13 15,4 4-5-15,9 10-6 16,12 30 1-16,6 11-1 16,0 9-9-16,24 0 10 15,10-2-8-15,-3-4 5 16,7-11-29-16,0-9 17 0,6-11-12 16,-9-9-10-1,3-11 23-15,-1-3-12 0,-6 0 26 16,-10-11 4-16,-7-21 3 15,3 1-1-15,-17-3 15 16,0 2-4-16,0 7 22 16,0 5-21-16,0 8-2 15,0 12-15-15,0 0 3 16,0 0-8-16,0 6-13 16,0 16 5-16,14 10-1 15,-1 0 12-15,18-6-26 16,-10-4 18-16,3-8-29 0,-10-5 30 15,10-6-14 1,-4-3-3-16,11 0 24 0,4 0-2 16,3-23 3-16,6-2 1 15,-13-7 8-15,-3 0-7 16,-4 1 3-16,-10 5-4 16,-14 3 33-16,6 6-27 15,-6 10 23-15,0 7-16 16,0 0-14-16,0 5-15 15,0 26 1-15,0 6 7 16,0 3 4-16,25-8-15 16,2-9 3-16,11-10 14 15,7-8-6-15,-8-5 7 0,8 0 0 16,-7-10 4 0,-11-19 15-16,-9-8 12 0,-18-6 5 15,0-3 7-15,-11-3-36 16,-40 7 3-16,-8 5-10 15,-6 11-13-15,13 9 0 16,21 17-84-16,31 0-52 16,0 5-168-16,31 30-156 15</inkml:trace>
  <inkml:trace contextRef="#ctx0" brushRef="#br1" timeOffset="78289">18870 3840 694 0,'0'0'177'16,"0"0"-14"-16,0 0-31 16,0 0-30-16,17-149-26 15,-24 132-52-15,-10 8 16 16,-4 6-40-16,7 3-4 15,-10 0 4-15,4 35-6 16,-11 16 6-16,17 6-1 16,14 10 9-16,0-2-11 15,14 3 3-15,44-4 0 16,1-11-5-16,3-6 5 16,-4-10 0-16,-6-6 0 15,-22-5 6-15,-2-9-8 0,-21 0 2 16,-7-8-2-16,0-3-5 15,0-4-7-15,-35 2 11 16,-40-4-4-16,-8 0 7 16,4 0-36-16,10 0-56 15,25 0-58-15,30-18 13 16,14-7 30-16,52-18-75 16,44-17-46-16</inkml:trace>
  <inkml:trace contextRef="#ctx0" brushRef="#br1" timeOffset="79909">19265 3851 181 0,'0'0'320'0,"0"0"-162"16,0 0 1-16,0 0-25 16,0-151-14-16,-17 139-11 15,10 9 10-15,0 3-63 16,7 0-31-16,0 0-25 16,0 20-2-16,0 23 2 15,0 9 0-15,0 14 0 16,0 5 1-16,0 6 2 15,7 0-3-15,17-11 0 16,-3-14 9-16,3-18-20 16,3-14 0-16,-10-14-34 15,-3-6 17-15,0 0-2 16,-7-8 30-16,-7-24-3 0,0-5 7 16,0-9-14-16,-21 0 10 15,-24 0-4-15,1 9-5 16,-8 6 8-16,28 10 1 15,10 13 2-15,14 2 6 16,0 6-11-16,0 0 3 16,45 0-9-16,24 0 1 15,10 0 12-15,-3 14-4 16,-11-2 0-16,-7-3 6 16,-3-4 3-16,-20-2-2 15,-4-3-5-15,-18 0 22 16,-6 0-21-16,-7 3 11 15,0-3 10-15,0 0-15 0,0 0 21 16,-13 0-30 0,-32 0 5-16,-7 0-1 0,-6 0-4 15,-1 0 0-15,22 6-1 16,6 19 2-16,17 4-8 16,14 9 7-16,0 2 0 15,0-6-9-15,14-2 10 16,17-10-1-16,6-8 0 15,-2-8 1-15,-4-6-2 16,-11 0 1-16,4 0 0 16,-10-20 6-16,10-2 1 15,-17-7-5-15,-7 0 15 16,0 1-11-16,0 4 36 0,0 7-20 16,0 12-11-16,0 5 4 15,0 0-15-15,0 0-14 16,0 17 5-16,0 17 9 15,0 6 2-15,21-2-2 16,17-4 0-16,6-9-7 16,1-5 12-16,13-8-5 15,1-6 0-15,3-6 10 16,3 0-8-16,0-20-2 16,4-20 0-16,-17-9 5 15,-1-6-1-15,-13 1-4 16,-10 0 2-16,-11 8 6 15,-3 15-6-15,-7 11-2 16,-1 14 0-16,-6 6-10 0,18 0 3 16,-12 6-6-16,8 28 12 15,-7 6-16-15,3-2 15 16,-3-7-16-16,0-9 8 16,0-7 0-16,-7-4 8 15,7-6 2-15,-7-5 0 16,0 0 2-16,0 0-1 15,0-5-1-15,0-23 4 16,-7-1-4-16,-14-3 4 16,-3 4-4-16,-7 8 0 15,4 3 2-15,10 9-12 16,-4 8 8-16,0 0-6 16,4 14-1-16,3 26 10 0,8 11-1 15,-1 6 0-15,7 4-1 16,0-7-11-16,51-3 11 15,22-14-19-15,23-14 18 16,17-14-9-16,-10-9 11 16,1 0 0-16,-15-20 9 15,-17-15-2-15,-20-11 2 16,3-12 17-16,-35-5 17 16,-13-19-26-16,-7-1 29 15,0 1-28-15,-51 11-14 16,13 16 30-16,-7 21-26 15,25 16 0-15,6 16 3 0,14 2-11 16,0 8-5-16,-11 40-1 16,11 22 6-16,0 15-1 15,0 13 1-15,0-1 0 16,0-5-4-16,0-16 10 16,0-10-6-16,25-18 0 15,-19-16 5-15,8-15-12 16,3-11 7-16,-10-6 0 15,0 0 5-15,14-9 1 16,3-25 3-16,14-15-9 16,-18 1 10-16,4-7-12 15,-10 2 2-15,-7 1 0 0,7 10-2 16,10 10 5-16,7 14-6 16,10 18 1-1,14 0-28-15,3 18 29 0,-6 19-14 16,-14 2-3-16,-18 5 18 15,-20-4-24-15,0 0 16 16,0-3-1-16,-44-6-10 16,-1-5 11-16,18-9 8 15,-4-3 0-15,17-5-1 16,14 0 8-16,0-3-7 16,0 2 0-16,14 0 1 15,23 1 6-15,22-3-7 16,6 0 2-16,11-4 6 0,0 3-3 15,-4 2-5-15,-21 4 0 16,1-1 6-16,-1-3-13 16,1 2 7-16,-14-7-35 15,7-2-47-15,-8 0-97 16,1 0-76-16,-17-2-167 16</inkml:trace>
  <inkml:trace contextRef="#ctx0" brushRef="#br1" timeOffset="84316">5952 6044 715 0,'0'0'200'15,"0"0"-45"-15,0 0 14 16,0 0-69-16,0 0-43 15,0 0 12-15,0 0-44 16,-38-14-10-16,38 14-15 16,0 0-1-16,24-3 0 15,41-9-19-15,45-1 20 0,48-8 9 16,35 4-3 0,-7 0-6-16,-18 6 0 0,-48 2 4 15,-47 4-4 1,-42-1 0-16,-18 6 2 0,-13-3 3 15,0-3-3-15,0-5 6 16,-13-10 8-16,-25-2-6 16,-14-2-13-16,-6-1 3 15,-1 3 0-15,-3-2 0 16,18 5 3-16,9 2-3 16,25 6 0-16,3 10 9 15,7 0-9-15,0 2 0 16,0 0-20-16,17 0 20 15,42 4-30-15,23 20 30 0,4 2 0 16,4-1 7-16,-22 7-9 16,-9 2 2-16,-28 3-3 15,-17 4-6-15,-14-2 1 16,-24 7 3-16,-49 0-6 16,-23-1-67-16,0-4-20 15,27-11-98-15,28-6-198 16</inkml:trace>
  <inkml:trace contextRef="#ctx0" brushRef="#br1" timeOffset="87196">12385 5409 744 0,'0'0'210'0,"0"0"-38"15,0 0-43-15,0 0-31 0,0 0-81 16,0 0-3-1,-79 75-13-15,62 0 0 0,10 7 0 16,7 4 5-16,0-7-1 16,0-7-5-16,7-14 0 15,17-21 4-15,-11-17-13 16,8-14-23-16,3-6-24 16,7-6 40-16,-3-29 7 15,-15-13-6-15,4-3-3 16,-17-4 0-16,0-5 16 15,-30 9-5-15,-15 4 7 16,7 14-4-16,11 13 9 16,13 11-5-16,-3 9 0 15,17 0-23-15,0 0 22 16,0 20-9-16,0 8 7 0,6-1-3 16,46-9-3-16,10-2 8 15,3-8 1-15,11-8 0 16,-11 0 5-16,1-6 18 15,-11-19 19-15,-21-7 34 16,-10-2-31-16,-10-10 13 16,-14-4-18-16,0-1-33 15,0 7 31-15,0 10-22 16,-14 18 4-16,7 9-5 16,7 5-13-16,-17 0-4 15,10 28-12-15,-7 23 14 16,1 21-9-16,13 2 9 0,0-5 0 15,0 0-1-15,0-12 9 16,13-12-16-16,8-13 8 16,10-18-45-16,-10-11 42 15,9-3-8-15,8 0 11 16,0-11 5-16,7-15-1 16,-18 0-4-16,-3 3 0 15,-3 6 3-15,-14 6-15 16,0 8 12-16,10 3-20 15,4 0-24-15,10 5-12 16,13 15 49-16,-16 1-8 16,16 0 12-16,1-11-6 15,0-2 9-15,6-8 0 0,-13 0 5 16,-7 0 2 0,-3-11-4-16,-4-14 2 0,-4-10-1 15,-20 1 22-15,0-4-20 16,0 4 9-16,-13 3 19 15,-25 5-28-15,-14 12 21 16,14 8-27-16,-6 6 1 16,9 8-11-16,18 36 2 15,10 7 8-15,7 4-2 16,24-5 9-16,35-9-8 16,13-13 1-16,-3-7-49 15,-4-10-56-15,11-8-140 16,-11-3-235-16</inkml:trace>
  <inkml:trace contextRef="#ctx0" brushRef="#br1" timeOffset="85242">7960 5667 481 0,'0'0'450'0,"0"0"-249"15,0 0-23-15,0 0-84 16,0 0-15-16,0 0-63 16,0-21-13-16,0 62-3 15,-7 13 12-15,-7 6-9 16,7 0 0-16,-3-3 9 16,3-5-10-16,0-12-2 15,7-9 3-15,0-10-12 16,0-13 10-16,0-8-1 0,0 0 13 15,0 0-12 1,0-14 20-16,0-29-21 0,0-21 6 16,14-12-10-16,3-5 8 15,-3-2-4 1,-14 4 0-16,0 4 7 0,0 6-7 16,0 16 0-16,0 18 0 15,0 15-6-15,7 14 3 16,17 6 0-16,14 0-6 15,-4 20-35-15,18 29 24 16,-22 20-11-16,-23 14 8 16,-7 14 10-16,0-3 9 15,-37-5-2-15,2-13-4 16,4-15-30-16,11-21 16 16,20-20-15-16,0-12-8 0,0-8 46 15,0 0-14-15,0 0 15 16,27 0-4-16,25 0 12 15,16-5-8-15,11-10 0 16,4-4 0-16,-7-5-3 16,-18 4 6-16,-6-5-3 15,-21-1 13-15,-18 0 1 16,-13 1 57-16,0 2-39 16,0 3-5-16,-24 5 10 15,-10 10-36-15,-4 5 7 16,14 0-8-16,3 0 2 15,8 0-2-15,2 20 0 16,4 11 2-16,7 10-10 16,0 1 10-1,7 4-2-15,38-6 0 0,17-3 5 0,3-8-14 16,11-10 9-16,-18-7 0 16,8-12-4-16,-15 0 7 15,11-14-3-15,-10-23 7 16,-18-9 0-16,4-9 13 15,-14-8-3-15,-24-8-2 16,0 0 14-16,0 8-22 16,0 17 8-16,-7 21-1 15,-10 13-11-15,17 12 11 16,-7 0-14-16,0 17-24 16,-17 35 23-16,3 19 0 15,8 12 1-15,-11-6 0 0,17-6-32 16,0-16-14-16,7-12-35 15,0-15-106-15,0-10-49 16,14-16-84-16,17-2-89 16</inkml:trace>
  <inkml:trace contextRef="#ctx0" brushRef="#br1" timeOffset="86257">8933 5916 216 0,'0'0'168'0,"0"0"-40"0,0 0-11 15,0 0 18 1,0 0-20-16,0 0-31 0,-210-55-53 16,227 55-31-16,42 0 0 15,23 0 22-15,14 0 7 16,-10 0 29-16,-3 0-34 16,-32 0 6-16,-20-2 29 15,-10-2-20-15,-4 1 13 16,-17 1-21-16,7 2-2 15,-7-3 24-15,0 3-26 16,0 0-3-16,0 0-24 16,0 0 0-16,0 0-1 15,0 14-20-15,0 18 21 16,0 7-9-16,0 2 15 16,0-7-6-16,0-5 0 0,14-7 7 15,-7-7-11-15,17-4 4 16,3-5 0-16,18-3 3 15,7-3 6-15,3 0-9 16,3-11 3-16,-13-15 7 16,-1 0-3-16,-16-5-7 15,-11-1 1-15,-17 1 21 16,7 2-18-16,-7 9 5 16,0 14 18-16,0 3-27 15,0 3 9-15,0 0-9 16,0 0-24-16,0 23 21 15,0 12-2-15,7 5 5 0,-7-1 0 16,7 2 5-16,0-10-13 16,0-2 8-16,10-12 0 15,3-5-6-15,18-6 9 16,7-6-3-16,6 0 1 16,1 0 11-16,6-18-12 15,-20-8 0-15,0 1 0 16,-10 1 6-16,-4 2 1 15,-4 5-7-15,-2 3 0 16,-12 4 10-16,1 5-15 16,-7 5 5-16,7 0 0 15,-7 0-12-15,14 0 1 16,3 0 6-16,-3 15 1 0,10 0 2 16,-3 13-4-1,-1-8 6-15,11-6 0 0,0-3-4 16,-3-6 12-16,3-1-8 15,6-4 0-15,8 0 7 16,-11-6-6-16,11-14-1 16,0-3 0-16,-7 0 3 15,-7 0 3-15,-4 3-6 16,-10 3 0-16,-10 8 9 16,0 4-11-16,-7 2 2 15,0-1 0-15,0 4-10 16,0 0-7-16,7 0-4 15,7 0 14-15,-4 0-13 16,4 12 16-16,-7-6-9 0,0 0 10 16,-1-6-10-16,5 0 13 15,2 0-3-15,15 0 1 16,3 0 2-16,0-15 8 16,-11 4-8-16,5 0 0 15,-19-2 0-15,15 6 6 16,-4-2-6-16,-3 3 0 15,0 6 4-15,3 0-14 16,-3 0 0-16,-1 0-66 16,1 0-60-16,3 0-133 15,11 0-272-15</inkml:trace>
  <inkml:trace contextRef="#ctx0" brushRef="#br1" timeOffset="90346">20207 5927 946 0,'0'0'175'15,"0"0"-34"-15,0 0-47 16,0 0-94-16,0 0-24 15,0 0-321-15</inkml:trace>
  <inkml:trace contextRef="#ctx0" brushRef="#br1" timeOffset="88268">14462 5589 884 0,'0'0'147'15,"0"0"7"-15,0 0-35 16,0 0-24-16,0 0-49 0,0 0-36 16,-7-29-9-1,7 44-1-15,-7 16 0 0,-3 13-1 16,10-1 11-16,0-3-10 15,0-1 0-15,0-5 1 16,0-10-5-16,0-10 4 16,0-8 0-16,0-6-2 15,10 0-9-15,4 0 10 16,23-3 2-16,8-23 5 16,7-5 8-16,-8-3-8 15,1-1-6-15,-10 4 0 16,-11 11 8-16,-18 9-8 0,1 8 0 15,7 3-7 1,10 0 5-16,4 14-32 0,9 15 24 16,1 5 4-16,0 3-35 15,7-6 24-15,-18-5-6 16,11-9-5-16,-7-11 25 16,-10-4-15-16,10-2 18 15,-4 0 7-15,4-11-5 16,7-17 8-16,-11-4-10 15,4-8 3-15,-17 2 15 16,-14-1-10-16,0 2 16 16,-34 5-8-16,-11 10-12 15,-7 2 13-15,1 14-17 16,27 3 2-16,10 3-14 16,7 0 6-16,7 29 6 0,0 14-5 15,0 5 12-15,28 1-14 16,10-1 7-16,13-8-26 15,8-7 18-15,2-15-34 16,5-9 31-16,-8-9 6 16,-6 0 10-16,-7-6 1 15,-15-15 11-15,-9-12 9 16,-11 2 16-16,-3 2-31 16,-7 3 5-16,0 6 4 15,0 12-19-15,0 6 13 16,0 2-14-16,0 0-13 15,0 0 11-15,0 16-17 0,0 16 19 16,0 2 0-16,7 0-8 16,7-8 6-16,10-3-20 15,4-6-13-15,2-9 23 16,-2-2-13-16,10-6 24 16,6 0-2-16,-6 0 6 15,-7-3 0-15,-3-16-1 16,-4-1-1-16,-10 2 27 15,-8 3-10-15,-6 7 4 16,0 6 7-16,0 2-28 16,7 0-2-16,0 0-3 15,4 2-9-15,2 13-1 16,8-1 11-16,3-6 1 16,3-2 0-16,4-6 1 15,7 0 1-15,0 0 0 0,-10 0 2 16,-11-11 14-16,-10-9-14 15,-7-6 22-15,0-5-24 16,0-1 4-16,-45 1-8 16,-7 11-33-16,8 9-109 15,-1 11-129-15,21 0-338 16</inkml:trace>
  <inkml:trace contextRef="#ctx0" brushRef="#br1" timeOffset="88710">17298 5476 300 0,'0'0'534'16,"0"0"-420"-16,0 0 40 15,0 0-32-15,0 0-62 16,24-158 8-16,-24 144-34 16,-24 3-23-16,4 5-1 15,-11 6-10-15,3 0-1 16,-16 0 1-16,-1 25-1 16,7 9-5-16,17 12 6 0,11 3 0 15,10 6-7-15,0 4-2 16,24 4 4-1,35-4 0-15,-1-1-5 0,11-6 5 16,-18-12 5-16,-13-6 0 16,-10-14-7-16,-18-5 7 15,-10-6 0-15,0-4 0 16,-10-2-25-16,-56-3 25 16,-37 0 0-16,-17 0-67 15,10-6-44-15,14-5-68 16,37-4-38-16,59-7-35 15,0-13-245-15</inkml:trace>
  <inkml:trace contextRef="#ctx0" brushRef="#br1" timeOffset="90196">17566 5449 397 0,'0'0'276'15,"0"0"-87"-15,0 0-34 16,0 0-15-16,0 0-39 15,0 0-1-15,31-74-51 16,-31 74-44-16,0 6-5 16,0 31-14-16,-31 15 14 15,11 11 0-15,10-1 12 16,10 2-12-16,0-8 0 0,0-7 0 16,0-15-6-16,10-14-7 15,4-8-36-15,-8-8-19 16,1-4-31-16,0 0 44 15,-7-13 32-15,0-21-33 16,0-6 18-16,-7-4-2 16,-30 5 35-16,9 7 1 15,-3 13 8-15,24 7 41 16,7 9-14-16,0 3-9 16,0 0-22-16,0 0-9 15,52 0 9-15,23 8 1 16,15 2 10-16,6-8-1 0,-10 1 0 15,-3 0-6-15,-32-3 25 16,-13 3-28-16,-24-3 25 16,-4 0 7-16,-10 0-15 15,0 0 43-15,0 0-22 16,-24 0-3-16,-14 0-20 16,-7-9-16-16,1 7 0 15,-1 2 0-15,18 0 9 16,-4 0-19-16,3 14 10 15,-3 12 0-15,0 5-5 16,24 1 6-16,7-1-1 16,0-3 0-16,24-8-12 15,28-8 10-15,6-12-5 16,-6 0 7-16,-7 0 6 0,-14-9 0 16,-4-11 6-16,-10-8 19 15,-3 2-21-15,-14 2 24 16,0 6-23-16,0 8-1 15,0 5 8-15,0 5-14 16,0 0-4-16,0 0 0 16,0 0-26-16,0 17 24 15,0 5 2-15,0 7 0 16,38-3-6-16,7-3 6 16,20 0 0-16,0-9-2 15,11-4 0-15,0-10-3 16,-4 0 5-16,3 0 0 15,-16-18-2-15,-1-17 12 0,-6-2-10 16,-7-4 7 0,-14 8-2-16,-4 7 6 0,-3 12-11 15,-17 8 0-15,7 6-7 16,10 0-1-16,-10 17 8 16,10 9-7-16,-11 0 6 15,-13-4-7-15,7-7 4 16,0-4-9-16,-7-5 7 15,0-6 4-15,0 0 2 16,0 0 6-16,0 0-2 16,0-9 2-16,-27-10-6 15,-4-5 0-15,-14 4-7 16,14 4 12-16,4 7-5 0,2 3 0 16,5 6-15-1,6 0 12-15,-3 15-5 0,3 16 3 16,14 6-4-16,0 0 11 15,0-3-2-15,0-5 0 16,31-6 1-16,10-9-6 16,21-8 5-16,4-6 0 15,9 0 5-15,-3-6 1 16,-3-23-1-16,-10-5 16 16,-22-9 3-16,-16-12 28 15,-21-4-4-15,0-10-20 16,-14-5 18-16,-37 2-43 15,-1 15 22-15,7 17-5 0,21 22-19 16,11 16 18-16,6 2-19 16,0 18-18-16,-3 33 15 15,3 17 2-15,7 4 1 16,0-4 0-16,0-1 5 16,17-8-11-16,4-7 6 15,3-15-9-15,-4-11 9 16,-6-12-25-16,-7-11 21 15,-7 0 1-15,0-3 3 16,0 0 3-16,10-3-3 16,-3-20 1-16,0-9-3 15,0 4 10-15,7-1-8 16,3 3 0-16,10 7-11 16,4 6 8-16,7 9-23 0,-10 4-10 15,2 0 22-15,1 0-23 16,-17 8 21-16,0 10-3 15,-14 4-10-15,0 1 28 16,0 0-12-16,0 0 13 16,-21-3-11-16,4-3 17 15,10-3-6-15,7 0 0 16,0 1 5-16,0-4-6 16,7 1 1-16,31-4-5 15,7-2-19-15,-1-3-187 0,8-3-221 16</inkml:trace>
  <inkml:trace contextRef="#ctx0" brushRef="#br1" timeOffset="95730">8881 9852 617 0,'0'0'223'16,"0"0"-101"-16,0 0-33 16,0 0-11-16,0 0-8 15,0 0-47-15,-158-34 0 16,158 34-23-16,17 0-28 16,35 0 28-16,13 0 10 15,38 0 2-15,0 0-12 0,25 0 7 16,-1 0-7-1,-24 0 16-15,-14-3-15 0,-30-5 24 16,-21 2-21-16,-25 6 35 16,-13-12 11-16,0 4-10 15,0-4-10-15,-27-5-30 16,-11 0 0-16,-14 0 0 16,1 3 4-16,6 2-4 15,7 6 0-15,14-4 13 16,11 6-10-16,13 0-3 15,0 4 0-15,0-1 9 16,0 1-9-16,13 0-3 16,25 0-5-16,14 0 8 15,16 14 6-15,-9 9-6 16,6-1 8-16,-13 7-9 16,-14-1 3-16,-7-2-2 0,-18 0 0 15,-13-3-5-15,0 3 1 16,-13-6-4-16,-46-2-39 15,-16 0-105-15,9 3-174 16</inkml:trace>
  <inkml:trace contextRef="#ctx0" brushRef="#br1" timeOffset="96120">10556 9604 726 0,'0'0'370'0,"0"0"-172"16,0 0-55-16,0 0-55 15,0 0-43-15,0 0-4 16,-38-78-41-16,24 87-5 16,-24 35-5-16,0 12 10 15,18 13 9-15,9 2-9 16,11-5 0-16,18-3-9 15,40-9 9-15,18-19-1 16,3-17-3-16,3-5 8 16,-6-13 1-16,-4 0-5 15,-3-31 0-15,-11-13 22 16,-6-7-20-16,-21-12 19 16,-24-8 12-16,-7-1-32 0,0-8 15 15,-52 9-16-15,-17 13 3 16,-13 19-13-16,-4 21-16 15,3 18-27-15,15 6-36 16,26 40-121-16,18 5-118 16,24 4-294-16</inkml:trace>
  <inkml:trace contextRef="#ctx0" brushRef="#br1" timeOffset="96428">11859 9312 765 0,'0'0'277'0,"0"0"-80"15,-134-146-64-15,99 114-28 16,4 13-36-16,18 10-45 16,6 9 13-16,-4 0-37 15,5 20-4-15,-8 37 1 16,7 26 1-16,-10 23 2 15,17 5 0-15,0 10 9 16,0-7-12-16,0-5 3 16,10-7 0-16,24-7-6 15,4-18 6-15,14-14-34 16,-1-23-69-16,25-17-81 16,7-23-19-16,13 0-6 0,0-32-137 15</inkml:trace>
  <inkml:trace contextRef="#ctx0" brushRef="#br1" timeOffset="96810">12275 9935 42 0,'0'0'404'0,"0"0"-265"16,0 0 30-16,-141-148-26 15,117 122-30-15,17 3-18 16,7 9-16-16,0 8-1 16,0 0-37-16,0 6-29 15,17 0-12-15,28 0 5 16,13 0-5-16,-6 23 0 0,-1 11 6 15,-6 4-15-15,-24 1 7 16,-4 7-1-16,-17-3-7 16,0-3 12-16,0-9-2 15,-24-7 3-15,17-15 0 16,0-7-3-16,7-2 3 16,0 0 7-16,0 0 17 15,0-23 2-15,0-17-18 16,14-9 3-16,24-2-9 15,-1-6 8-15,1 5-13 16,-3 7 0-16,-4 13-2 16,-11 12 0-16,4 20-5 15,-3 0-5-15,10 14-3 16,0 26 15-16,-4 9-35 16,-3 3-37-16,4-4-56 0,3-1-99 15,0-8-199-15</inkml:trace>
  <inkml:trace contextRef="#ctx0" brushRef="#br1" timeOffset="97093">12883 9190 827 0,'0'0'124'0,"0"0"18"0,0 0-36 32,0 0-65-32,0 0-31 0,0 0 1 0,251 94 3 15,-147-3 69-15,-8 6-44 16,-14 10-12-16,-23-10 2 16,-28 2-25-16,-24-5 0 15,-7-5-4-15,-38-6-19 16,-45-6-8-16,-13-19-173 15,0-7-230-15</inkml:trace>
  <inkml:trace contextRef="#ctx0" brushRef="#br1" timeOffset="94524">6079 9661 332 0,'0'0'495'0,"0"0"-331"15,0 0 1-15,0 0-56 16,34-160-21-16,-34 142-4 16,0 4-67-16,-20 3 6 15,-18 7-23-15,-7 4 3 16,11 0-11-16,-4 15 4 16,7 17 4-16,3 13-4 15,11-2 4-15,17 6 0 16,0-1 0-16,24-4 3 15,28 1-11-15,6 1 8 16,1-1 0-16,10-2 0 0,-11-5 3 16,0-10-3-16,-20 1 0 15,-7-9 0-15,-10-3-2 16,-21-3 2-16,0-5-4 16,0 8 3-16,-31-9-5 15,-28 10 6-15,-13-7 13 16,-10-2-10-16,6-9 7 15,18 0-8-15,20 0-2 16,17 0 0-16,14-3-10 16,7-14-48-16,0-15-72 15,59-2-107-15,6 3-56 16,24 5-96-16</inkml:trace>
  <inkml:trace contextRef="#ctx0" brushRef="#br1" timeOffset="94868">6560 9961 75 0,'0'0'128'0,"0"0"76"16,0 0-18-16,0 0-3 16,0 0-19-16,0 0-28 15,38 0 3-15,-38 0-40 16,0 0-34-16,0 0-25 16,0 0-35-16,0 0 13 15,0 0-18-15,0 0-1 16,0 0-7-16,0 0 4 15,0 0-3-15,0 0 1 0,7 0-40 16,20 0 20-16,4-6 25 16,0 0 1-16,-10-3 4 15,-7-4 0-15,-14 0-1 16,0-3 16-16,0 2-8 16,-35-1-9-16,-9 10-2 15,-8-1 0-15,14 6-14 16,7 0 13-16,18 0-39 15,13 14-113-15,0 6-61 16,20-3-68-16,63-4-275 16</inkml:trace>
  <inkml:trace contextRef="#ctx0" brushRef="#br1" timeOffset="95176">7568 9704 570 0,'0'0'311'0,"0"0"-104"16,0 0-38-16,0 0-53 16,-76-163-11-16,49 148-58 15,2 4-8-15,12 11-14 16,-8 0-23-16,4 11-4 16,-4 27 2-16,-10 16 0 15,24 9-5-15,1 5 6 16,6-5-1-16,0 0 0 15,6-3 7-15,25-2-9 16,-3-12 2-16,10-10 0 0,-7-10-10 16,20-9 11-16,1-11-2 15,30-6-12-15,4 0-35 16,21-17-30-16,-4-9-139 16,-31-5-115-16,-27 5-258 15</inkml:trace>
  <inkml:trace contextRef="#ctx0" brushRef="#br1" timeOffset="92789">9902 8234 753 0,'0'0'218'0,"0"0"-13"16,0 0-60-16,0 0-57 15,0 0-17-15,0 0-57 16,-65-68-9-16,48 82-5 15,-4 26-2-15,-3 12 1 16,10 7 1-16,14 10 0 16,0 0-8-16,0 2 8 15,45-19 0-15,14-15-1 16,16-17 2-16,-10-20-5 0,18 0 6 16,-7-23-2-16,-4-26 33 15,-14-8-11-15,-13-7 14 16,-14 2 4-16,-31-1-31 15,0 6 19-15,-31 11-28 16,-41 7 2-16,-18 16-12 16,-6 11 4-16,7 12-8 15,30 0-36-15,21 15-77 16,25 21-54-16,13 5-165 16,13-7-427-16</inkml:trace>
  <inkml:trace contextRef="#ctx0" brushRef="#br1" timeOffset="93093">10679 7857 596 0,'0'0'326'16,"0"0"-122"-16,0-155-59 15,0 115-18-15,-20 13-45 16,6 11-38-16,-3 10-1 15,10 6-33-15,7 0-7 16,-14 32-6-16,7 29 2 16,0 21 1-16,7 15 0 15,0 6 9-15,0 4-12 16,28-5 3-16,3-5 0 16,7-6-3-16,-11-10 7 0,11-19-8 15,-7-17-8-15,-10-12-97 16,10-13-44-16,13-15-146 15,15-5-117-15</inkml:trace>
  <inkml:trace contextRef="#ctx0" brushRef="#br1" timeOffset="93510">11260 8280 250 0,'0'0'483'0,"0"0"-298"16,0 0-6-16,0 0-45 15,-89-158-50-15,89 142 0 0,0 7-50 16,0 7-10-16,0 2-24 16,34 0 6-16,11 0-10 15,17 18 4-15,-17 15-1 16,-11 6-12-16,-3 10 10 16,-24-3 3-16,0-1 0 15,-7-1 5-15,0-13-13 16,0-14 8-16,0-8-1 15,0-4-7-15,0-5 12 16,0 0-4-16,7 0 18 16,10-23-15-16,4-11 3 15,10-11-6-15,13 2 0 16,1 3-4-16,-7 3 11 0,-11 8-7 16,11 9 0-16,-17 14-2 15,10 6-6-15,-11 0-4 16,11 0 2-16,7 26 9 15,-17 4-49-15,10 3 5 16,-18 1-21-16,5-2-54 16,-18 2-58-16,0-8-178 15</inkml:trace>
  <inkml:trace contextRef="#ctx0" brushRef="#br1" timeOffset="93775">11873 7551 757 0,'0'0'194'16,"0"0"-20"-16,0 0-15 16,0 0-71-16,0 0-46 15,0 0-40-15,151 17-2 16,-41 46 30-16,-7 14-16 15,0 9 16-15,-20 11-21 16,-18 6-1-16,-27 5-10 16,-31 7 2-16,-7 11-23 15,-52 8-81-15,-51 4-240 16,-31-5-627-16</inkml:trace>
  <inkml:trace contextRef="#ctx0" brushRef="#br1" timeOffset="91321">5914 8169 690 0,'0'0'130'0,"0"0"-3"0,0 0-1 15,0 0-7-15,0 0-56 16,0 0-63-16,31-12 1 16,86 3 50-16,48-11-12 15,27-6 8-15,1-2-28 16,-21-1-8-16,-42 13-9 15,-61 7 9-15,-41 6-14 16,-28 3 3-16,0 0-73 16,-59 0-42-16,-30 20 5 15,-21 6-98-15,0-1-20 16,13-5 41-16,36-2 168 0,33-10 19 16,18-3 0-16,10-5 13 15,0 0 41-15,0 0 58 16,0 7 26-16,0-2-52 15,0 15-21-15,0 14 21 16,-14 13 12-16,7 12-36 16,0 4-11-16,0 9-2 15,1-1-19-15,-5-2-26 16,11-12 12-16,-7-12-16 16,0-10 3-16,7-12-13 15,-6 0-75-15,-1-12-161 16,7-2-183-16</inkml:trace>
  <inkml:trace contextRef="#ctx0" brushRef="#br1" timeOffset="91630">6835 8463 616 0,'0'0'203'0,"0"0"-52"16,0 0-54-16,0 0-32 15,0 0-62-15,0 0 4 16,-10 0-14-16,10 21 3 16,0 4 4-16,0-11-3 15,17 3-3-15,4-14 6 16,3 0 1-16,-17-3 4 16,0 0 29-16,-7 0 10 0,0-3 36 15,0-12-33-15,0 1-40 16,0-5 5-16,-31 8-12 15,17-4-34-15,0 9-51 16,14 6-77-16,21 0-120 16,61 0-294-16</inkml:trace>
  <inkml:trace contextRef="#ctx0" brushRef="#br1" timeOffset="91920">7554 8297 622 0,'0'0'264'16,"0"0"-86"-16,0 0-16 0,0 0-28 16,-69-158-80-16,42 141 10 15,3 7-26-15,-4 10-26 16,4 0-4-16,3 1-8 16,-10 40 0-16,0 10-1 15,11 12 7-15,6 12-10 16,4-1 4-16,10 6 0 15,0 0-8-15,17-8 7 16,21-21-1-16,3-14 1 16,14-19-26-16,4-10 14 15,13-8-17-15,3 0-9 16,15-15-5-16,-1-13-142 0,1-6-141 16,-4 2-529-1</inkml:trace>
  <inkml:trace contextRef="#ctx0" brushRef="#br1" timeOffset="92367">8042 8466 206 0,'0'0'516'0,"0"0"-422"15,0 0 7-15,0 0-36 16,0 0-31-16,224-6 16 15,-107 6-5-15,10 0-16 0,-17 0-13 16,-21 0-12-16,-30 0 22 16,-28 0-15-16,-25 0-3 15,-6 0 15-15,0 0-9 16,0 0 45-16,-13 0 5 16,-25-4-57-16,-14-15-7 15,1 8 0-15,-8-3 0 16,4 5-1-16,21 6 4 15,17 3-3-15,10 0 0 16,7 0-3-16,0 0-5 16,0 0 8-16,38 0-2 15,6 0-2-15,8 3 8 16,0 6-2-16,6-1-2 16,-20 6 10-16,6 3-12 0,-6 7 2 15,-10-2 0-15,-11 1-8 16,-10 3 8-16,-7 0-5 15,0 1-33-15,-45 5-171 16,-20-3-123-16</inkml:trace>
  <inkml:trace contextRef="#ctx0" brushRef="#br1" timeOffset="98880">14334 7005 488 0,'0'0'222'0,"0"0"-68"16,0 0-43-16,0 0-10 15,0 0-59-15,-220-12-21 16,35 12-2-16,-39 0-12 16,-27 7 15-16,-31-2-16 15,-58 1-5-15,-76 0-1 16,-83 3 3-16,-72 1-3 16,-41-2 0-16,4 1 8 15,6 3-10-15,18 5 2 0,13 3 0 16,21 0-7-16,61-3 18 15,53-8-11-15,88-6 0 16,67-3 6-16,64 0-11 16,55-3 5-16,21-2 0 15,21 5-4-15,24 0 10 16,6 0-6-16,11 19 0 16,4 7 1-16,9-6-8 15,15-3 7-15,13-6 0 16,21-5-2-16,3 0 6 15,7 0-4-15,-14 2 0 0,-16 4 2 16,-8 2-4 0,-38 3 2-16,1 0 0 0,-4 0 0 15,3-2 9-15,15-4-9 16,23-2 0-16,24-3 1 16,8-6-7-16,13 0 6 15,0 2-2-15,0 10 1 16,0 8-9-16,-7 11 10 15,7 18 0-15,-11 8 5 16,11 11 1-16,0 13 2 16,0 7 12-16,0 9 17 15,0 12-25-15,11 9 20 16,16 13-13-16,11 20-9 0,7 27 24 16,-1 13-31-16,-16 8-1 15,-11 11 6-15,-17-10 2 16,0-8-1-16,-24-7-3 15,-10-20-3-15,-21-10 11 16,10-17-11-16,17-27-3 16,-3-25 3-16,31-26 6 15,0-17-9-15,0-17 0 16,0-18 1-16,25-2-11 16,2-6 10-16,18 0 0 15,6 0 18-15,11-3-14 16,24-14 14-16,10-3-17 0,18 0 5 15,3 9-7-15,17-4 1 16,14 10 0-16,17-1 0 16,20 0 5-16,22 6-10 15,23 0 5-15,14 0-5 16,14 0-1-16,10 6-5 16,1 20 11-16,9 5-4 15,21 3 6-15,11 3-3 16,9-5 1-16,8-1 0 15,13-13-3-15,25-3 4 16,13-10-1-16,14-3 0 16,7-2 6-16,-14 0-10 15,-14 3 4-15,-13-3 0 16,-35 8-4-16,-10-8 4 16,-17 0 0-16,-14 0 2 0,7 0 8 15,-7-5-12-15,-1-3 2 16,8-4 0-16,-14-2-4 15,-10 2 4-15,-17 1 0 16,-35 2 0-16,-27-2 7 16,-39 3-7-16,-26 2 0 15,-35 0 0-15,-24 0-3 16,-35 6 3-16,-10-6 0 16,-3 1 3-16,0-1 6 15,3-3-7-15,-3 4-2 16,-7-1 0-16,-1 0 1 15,1-2-1-15,11-15 0 0,-5 0 2 16,-13-8 5-16,0-7-2 16,0-13-5-16,0-13 0 15,0-7 8-15,-7-11-5 16,-24-13-3-16,-13-13 9 16,6-7-3-16,10-19 8 15,15-13-4-15,13-9-6 16,0-10 13-16,0-14-14 15,13 3 4-15,15-9 0 16,3 9 0-16,-24 11 5 16,-7 15-6-16,0 16-4 15,0 18 16-15,-21 11-14 16,-3 15 5-16,10 8-9 0,7 8 12 16,7 4-10-16,0 10-2 15,0 10 0-15,0 10-6 16,0-1 13-16,0 5-7 15,0 1 0-15,0-2 8 16,7 3-8-16,-7 1 0 16,7-3 0-16,0-3-8 15,0-4 11-15,3-1-3 16,-10 2 0-16,0 6 7 16,0 6-15-16,0 2 8 15,-24 4 0-15,-34-3-11 16,-39-7 6-16,-30-5 5 0,-27-3-5 15,-18 3 11 1,24 5-22-16,24 21 16 0,11 14-89 16,-22 18-95-16,-47 7-450 15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0:47.89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0 160 267 0,'0'0'526'0,"0"0"-382"15,0 0-26-15,0 0-13 16,0 0-82-16,0 0 2 16,214-37 48-16,-94 15-31 15,7-4 4-15,14 1-33 16,-17 1-9-16,-21 7 6 16,-34 8-7-16,-42 9-6 0,-27 0-56 15,0 12-158-15,-44 22-25 16,-29 9-258-16</inkml:trace>
  <inkml:trace contextRef="#ctx0" brushRef="#br0" timeOffset="143">282 326 696 0,'0'0'220'0,"0"0"-106"0,0 0-26 15,0 0-15-15,0 0 13 16,238-40-47-16,-128 21-29 15,10 1-10-15,-10 4-31 16,-14 8-440-16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0:47.08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20 104 711 0,'0'0'213'0,"0"0"-15"0,0 0-46 16,0 0-30-1,0 0-31-15,0 0-32 0,-20-43-35 16,20 43 17-16,0 0-40 16,0 0 11-16,0 0-12 15,0 20-1-15,0 20 1 16,0 12 4-16,0 2 1 15,0 4-4-15,0-4 5 16,0-6-6-16,0-2 0 16,0-9 8-16,0-2-22 15,0-4-1-15,0 1-79 16,0-5-69-16,0-1-235 16</inkml:trace>
  <inkml:trace contextRef="#ctx0" brushRef="#br0" timeOffset="533">96 199 689 0,'0'0'205'0,"0"0"-52"15,0 0-8-15,0 0-23 0,0-166-54 16,0 149-47 0,0 8 10-16,7 3-31 0,20 6 0 15,18 0-1-15,7 0-2 16,-1 20-2-16,4 14 5 16,-3 9-5-16,-18 6-4 15,-10 3-5-15,-17 5 14 16,-7 0-5-16,0-5 10 15,0-4-5-15,-21-9 0 16,-16-4-5-16,-1-9 2 16,-7-9 3-16,14-5 4 15,4-7 10-15,13-5-10 16,-10 0 12-16,10 0-11 16,-3-17 1-16,10-8 10 15,7-7-13-15,0 1 7 0,0 5-6 16,0 6 8-16,0 11-9 15,0 3-3-15,7 6-4 16,31 0-5-16,6 0 5 16,1 9 4-16,7 17-2 15,-8 2 4-15,1 4-9 16,7 2 7-16,-8-2-23 16,-6-1-32-16,-10-2-91 15,-11 2-79-15,-17-3-145 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1:02.21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71 71 780 0,'0'0'229'0,"0"0"-43"16,0 0-22-16,0 0-45 16,0 0-66-16,0 0-2 15,0-26-32-15,0 26-16 16,0 17-6-16,0 29 7 16,0 14-4-16,0 9 22 0,0-7-13 15,0 2 4-15,0-7-13 16,0 0 3-1,0-12-3-15,0-7 4 0,0-13-6 16,0-8 2-16,0-8-65 16,0-1-30-16,0-8-53 15,0 0-77-15,7 0-59 16,14-21-240-16</inkml:trace>
  <inkml:trace contextRef="#ctx0" brushRef="#br0" timeOffset="464">264 102 653 0,'0'0'199'0,"0"0"-17"0,0 0-36 16,0 0-20-16,0 0-43 16,0 0-57-16,58-95 12 15,-13 90-38-15,6 5 1 16,1 0 13-16,-1 5-1 15,1 30-13-15,-7 11 1 16,-1 8 11-16,-19 15-14 16,-12 2 2-16,-13 6 0 15,0 0 10-15,-38-5-3 16,-20-12-6-16,0-12 1 16,6-16 10-16,14-15-16 15,0-8 10-15,18-9-6 16,-11 0 22-16,10-3-17 15,-3-23 13-15,3-3 12 16,15 1-22-16,-5 6 17 0,11 1-19 16,0 10-6-16,0 5 11 15,0 6-7-15,11 0-8 16,40 0 2-16,14 0-4 16,11 12-3-16,-11 10 6 15,1 4 3-15,-4 0-5 16,-11-3 15-16,-16-6-10 15,-11-6 0-15,-11-2-19 16,-13-6-12-16,0 5-84 16,-13 1-112-16,-46 5-236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8:48.26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698 1258 496 0,'0'0'271'0,"0"0"-80"15,0 0 8-15,0 0-61 16,0 0-23-16,0 0-37 16,7-40-43-16,-7 40 23 15,0 0-43-15,0 0-15 16,0 0 0-16,0 17-15 15,-7 20 15-15,0 15-7 16,7 5 23-16,0-3-19 16,14-8 3-16,23-12 0 15,15-11-5-15,-7-12 12 16,6-11-7-16,-13 0 3 16,-7 0 5-16,-4-22 4 0,-2-4-9 15,-12-3-3-15,-6 1 21 16,-7 5-13-16,0 3 14 15,0 8-1-15,0 6-20 16,0 6 27-16,0 0-28 16,0 0-5-16,0 0-7 15,0 12-4-15,0 22 16 16,0 7 0-16,0 7 12 16,0 3-18-16,0 4 6 15,0-1 0-15,0-3-9 16,17 2-50-16,-3-14-123 15,-14-10-365-15</inkml:trace>
  <inkml:trace contextRef="#ctx0" brushRef="#br0" timeOffset="166913">735 480 407 0,'0'0'250'0,"0"0"-122"15,0 0-6 1,0 0-45-16,0 0-32 0,0 0-27 16,-13-6-13-16,13 29-5 15,0 0 20-15,0 3-14 16,0-6 3-16,0-6-6 15,20-6 5-15,-6-4 9 16,10-4-10-16,-3 0 52 16,3 0-5-16,3-4 3 15,-9-18 14-15,-5 2-33 16,-6 0 12-16,-7 0-8 16,0-1-37-16,0 8 27 0,0-1-32 15,-14 2-9 1,-16 7 6-16,2 5-33 0,-10 0 0 15,7 0-96-15,11 18-56 16,6 8-30-16,4-5-201 16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9:09.15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186 671 429 0,'0'0'130'0,"0"0"15"16,0 0-20-16,0 0-3 16,0 0-41-16,0 0-13 15,-186-22 25-15,186 22-28 16,0 0-9-16,0 0-2 16,0 0-36-16,0 0 14 0,0 0-20 15,7-3-10 1,52-4 7-16,44-4-5 0,45-6-4 15,61-1 4-15,22-1 5 16,27-1-4-16,3 3-5 16,-10 2 2-16,-21 10-2 15,-30-1 3-15,-8 6-3 16,-13 0 0-16,7 0 13 16,13-6-9-16,7-5-4 15,32-1 0-15,6 1 16 16,17 2-12-16,-3 1 4 15,-7 0-8-15,-14 4 8 16,1 4-1-16,-1 0-7 0,0-2 0 16,17-2 8-1,11-1-5-15,-3-4-3 0,2 7 3 16,4-1 4-16,-10 3-1 16,-20 0-6-16,-15-3 0 15,-37 3-9-15,-32-6 12 16,-6 3-3-16,0-5 0 15,3 2 8-15,-10 0-12 16,7 0 4-16,-24 1 0 16,-4-1-5-16,-16 1 7 15,-15 1-2-15,-24-1 0 16,-20-2 9-16,-14 5-12 0,-17 2 3 16,-14-3 0-1,0 3-3-15,0 0 3 0,0 0-14 16,0 0-53-16,-31 0-112 15,-21 0-143-15,-20 0-467 16</inkml:trace>
  <inkml:trace contextRef="#ctx0" brushRef="#br0" timeOffset="2071">103 814 48 0,'0'0'379'0,"0"0"-207"15,0 0 14-15,0 0-59 16,0 0-53-16,0 0 41 16,-6-34-38-16,6 34 33 15,0 0-47-15,0 0-12 16,0 0-7-16,0 0-37 0,0 0 12 16,0 9-19-16,0 27-8 15,0 16 8-15,0 20 17 16,0 5-1-16,6 8 7 15,15 13-7-15,-4 13 17 16,4 7-18-16,-4 4-14 16,-3 4 19-16,-7 3-16 15,6-3-4-15,-6-3 14 16,11-1-9-16,-5-4 11 16,-6-7-7-16,17-5-6 15,-17-6 21-15,0-6-17 16,-7-8-4-16,0-5-3 15,0-16 12-15,0-13-9 0,0-18-3 16,0-10 4 0,0-17-4-16,0-1 5 0,0-6-5 15,0 2 19-15,0-2-19 16,0 0 31-16,0 3-26 16,0-3 0-16,0 0 4 15,0 0-5-15,7 0-4 16,-7 0 0-16,14 0-2 15,23 0-3-15,8 0 5 16,24-13 0-16,17-2 1 16,20-5 1-16,4 3-2 15,18-6 0-15,-5 6-3 0,18 0-5 16,7-4 8 0,10-1-11-16,4 2 6 0,10 0-6 15,3 4 7-15,11 6 2 16,0-1-6-16,-8 2 1 15,8 3 7-15,-7 1 0 16,20 5-9-16,15 0 9 16,9 0 0-16,7 0-2 15,15-3 0-15,-8-3-3 16,14-8 5-16,0 0 0 16,3-6-13-16,4-1 12 15,3 7 1-15,-10 0 0 16,-13 2 4-16,-8 3-5 15,-17 4 1-15,4-1 0 16,-11 0-7-16,0 5 7 0,-10-9 0 16,-20 4-2-16,3-2 5 15,-1-4-10-15,-2 4 7 16,3-4 0-16,-14 6-10 16,-18-2 7-16,-6 2 3 15,-7 1 0-15,-10 2 6 16,3 0-15-16,14 3 9 15,0-3 0-15,-6 0-4 16,-5 0 9-16,-3-2-5 16,-10 2 0-16,-17-6 0 15,-21 3-4-15,-20 0 4 16,-22 4 0-16,-13-2-7 0,-3 4 12 16,-7-2-5-16,10 2 0 15,7-2 2-15,-4-2-5 16,-3 2 3-16,-10 2 0 15,-7 0-7-15,-7 0 12 16,0 0-5-16,0-3 0 16,0 3 8-16,0-9-13 15,0 3 5-15,0 1 0 16,0-1-8-16,0 3 13 16,0-2-5-16,0-7 0 15,-7-2 13-15,7-6-19 16,0-9 6-16,0-3 0 15,-7-11 2-15,-17-5 10 0,-3-9-9 16,-4-9-3 0,0-5 8-16,3-7-9 0,4 1 1 15,17 0 0-15,7-6-8 16,0 0 16-16,0-5-8 16,0-7 0-16,0-6 8 15,0-1-12-15,0-1 4 16,0 1 0-16,0 5-5 15,0-1 13-15,0 7-8 16,0 2 0-16,-6 1 8 16,-1 2-13-16,0 0 5 15,7 9 0-15,0 11-2 16,0 15 7-16,0 4-5 16,0 13 0-16,0 3 8 0,-7-1-8 15,-3 3 0-15,10 7 0 16,0 2-3-16,0 0 12 15,0 3-9-15,0 3 0 16,0 2 9-16,0 10-17 16,0 2 8-16,0 0 0 15,0 0-1-15,0 0 5 16,0 0-4-16,0 0 0 16,0 0 2-16,0 0-16 15,0 0 14-15,-7 0 0 16,-14 0-9-16,-55 0-4 15,-27 2 13-15,-58 15 0 16,-32 6-19-16,-17 3 18 16,-10 3-32-16,-17 2-10 0,0 1 11 15,-11-1-45-15,4-3-36 16,-14 3-67-16,-10-7-95 16,-4-7-346-16</inkml:trace>
  <inkml:trace contextRef="#ctx0" brushRef="#br0" timeOffset="3074">791 1644 663 0,'0'0'229'0,"0"0"-56"16,0 0-34-16,0 0-28 0,0 0-10 16,0 0-41-16,0-55-20 15,0 52 18-15,0 3-47 16,0 0 6-16,0 0-4 16,0 0-8-16,0 0-1 15,0 0-4-15,0 0-14 16,0 22 8-16,0 10 10 15,0 3-4-15,17-7 0 16,21-2 2-16,3-9-4 16,14-9 2-16,4-3 0 15,-8-5 4-15,-6 0 1 16,-7 0-5-16,-11-5 13 0,-3-15-12 16,-3-8 48-1,-21-7-15-15,0-7-15 0,0 2 21 16,0 0-39-16,-38 6 14 15,-13 11-13-15,-15 5 12 16,-9 10-25-16,9 8 11 16,1 0-3-16,20 3-7 15,8 25-36-15,19 10-36 16,18 1-17-16,0 4-127 16,45-11-139-16</inkml:trace>
  <inkml:trace contextRef="#ctx0" brushRef="#br0" timeOffset="3519">1771 651 1004 0,'0'0'181'15,"0"0"-7"-15,0 0-35 16,0 0-62-16,0 0-48 16,0 0-7-16,-21-8-16 15,21 59-6-15,0 29 6 0,0 26 7 16,0 17 19-16,0 20-20 16,0 17 4-16,0 14 15 15,0 7-30-15,0 4 18 16,-10 2-4-16,3 1-11 15,7-2 10-15,0-6-12 16,0-11-2-16,0-15 13 16,0-23-6-16,0-26-4 15,0-29-3-15,0-31 8 16,0-22-13-16,0-17 9 16,0-6-4-16,0 0 26 15,0 0-11-15,0-12 28 16,0-29-30-16,0-10-13 15,0-6-19-15,0 3-105 16,-7 6-24-16,-6 2-129 0,-5 3-527 16</inkml:trace>
  <inkml:trace contextRef="#ctx0" brushRef="#br0" timeOffset="119552">592 2218 712 0,'0'0'171'15,"0"0"-137"-15,0 0 55 0,0 0 9 16,0 0 1-16,0 0 16 16,0 0-42-16,-141-38-9 15,203 13-23-15,24-8-41 16,48-3 21-16,13 1-8 15,19-1-9-15,-19 10 6 16,-43 9-1-16,-29 7-5 16,-40 10-3-16,-25 0 6 15,-10 0-6-15,0 0-1 16,0 0 0-16,0 0 4 16,-45 0 1-16,-30 0 1 15,-29 10 4-15,-30 10-7 16,0-6 3-16,-7 6-6 0,0 0 0 15,17 0 5 1,18 0 3-16,34-8-8 16,27-1 0-16,31-8 9 0,14-3-24 15,7 3 12-15,65-1 2 16,35-2-4-16,24 0 10 16,16 0 4-16,-13-10-5 15,1-16-2-15,-15 0 32 16,-34 4-26-16,-10 4-1 15,-32 6 1-15,-23 7-1 16,-11 2-4-16,-10 3-3 16,0 0-54-16,-24 0-13 0,-14 0-106 15,-13 0-109 1,-15 0-106-16</inkml:trace>
  <inkml:trace contextRef="#ctx0" brushRef="#br0" timeOffset="134136">2465 1286 437 0,'0'0'271'0,"0"0"-95"0,0 0-27 15,0 0-7 1,0 0-12-16,0 0-48 0,0 0 1 16,-162 11-19-16,162-11-39 15,0 0 20-15,0 2-41 16,0-2-2-16,0 4-4 16,38-4-8-16,20 0 10 15,25 0 24-15,6 0-23 16,-10 0 21-16,-10 0-22 15,-17-6 0-15,-1 3 4 16,-6-2 4-16,-14 2-8 16,-10-3 0-16,-15 6 13 0,-6 0-29 15,0 0 16 1,0 0 0-16,0 3-10 0,-13 26 23 16,-32 8-5-16,-7 5-7 15,-16 7 8-15,-5 0-8 16,-2-7-1-16,16 0 0 15,1-15-5-15,20-7 15 16,17-8-10-16,4-7 0 16,10-5 4-16,7 0-3 15,0 0-1-15,0 0 0 16,0 0 0-16,24 0-13 16,11 0 13-16,27 0 0 15,3 0 9-15,0 0-18 0,-3 0 9 16,10 0 0-16,-13 18-6 15,-4 2 18-15,-14 2-13 16,-10 7 1-16,-7-1 0 16,-24 10-12-16,0-4 12 15,-24 3 0-15,-41-2 11 16,-25-13-2-16,-6-1-2 16,-7-10-7-16,-4-8 1 15,21-3 2-15,-3 0-3 16,13 0 0-16,25-21-4 15,-1-4-34-15,21 0-29 16,24-16-145-16,7-24-222 0</inkml:trace>
  <inkml:trace contextRef="#ctx0" brushRef="#br0" timeOffset="141359">3765 320 825 0,'0'0'193'0,"0"0"-84"15,0 0 54-15,0 0-47 16,0 0-64-16,0 0 11 15,0 0-48-15,0 0 8 16,0 105 20-16,0-36-28 16,0 8 24-16,7 15-18 15,7 10-15-15,10 7 25 16,3 5-24-16,-2 7 2 16,6-2 7-16,-11 5-13 15,1 2 18-15,10-1-5 16,-7-2-11-16,-4 0 15 0,-6 3-14 15,3 6 0-15,-17 4 0 16,0 2 3-16,0-4-1 16,0-9-8-16,0-8 1 15,0-7 6-15,0-4-3 16,0-7-4-16,0-10 2 16,0-17 8-16,0-15-5 15,0-17-5-15,0-14 0 16,7-8-2-16,-7-11 5 15,0-4-3-15,0-3 0 16,0 0 7-16,0 0-3 16,0 0-4-16,0 0 0 15,0 0 5-15,0 0 7 16,0 0-12-16,0 0 0 0,0 0-12 16,0 0-3-16,0 0-53 15,0-20-45-15,0-23-48 16,0-25-207-16,52-31-378 15</inkml:trace>
  <inkml:trace contextRef="#ctx0" brushRef="#br0" timeOffset="164414">4408 1640 233 0,'0'0'93'0,"0"0"37"0,0 0-72 16,0 0-24-16,0 0-34 15,0 0-6-15,0 0-47 16,0 0-13-16,-7-11-30 16,7 14-115-16</inkml:trace>
  <inkml:trace contextRef="#ctx0" brushRef="#br0" timeOffset="165612">4425 1489 576 0,'0'0'255'16,"0"0"-26"-16,0 0-12 15,0 0-71-15,0 0-35 16,0 0-31-16,0-60-19 16,0 60-39-16,7 0 26 15,0 0-27-15,0 0-3 0,0 0 19 16,-7 0-33-16,0 0 15 15,0 0-16-15,0 0 7 16,0 3-20-16,0 7 10 16,0 14-11-16,0 5 5 15,0 5 12-15,-14 3-4 16,7-5-2-16,7-1 9 16,-7 2-13-16,7 0 4 15,0 1 0-15,0-5-6 16,0-9 8-16,0-9-4 15,0-5 2-15,0-6-6 16,0 0-3-16,7 0 9 16,0 0 0-16,24 0-10 0,4-6 26 15,-5-3-16-15,8 1 2 16,-24 2 11-16,17-1-16 16,-3 0 3-16,2-1 0 15,8 2-1-15,-17 0 8 16,3 6-7-16,-17-3 0 15,7 3 4-15,-14 0-7 16,0 0 3-16,0 0 0 16,0 0 9-16,0-3 4 15,0-5-9-15,0-4 6 16,0 1-2-16,0-1 6 16,-14 6-12-16,7 0 1 0,7 6 12 15,-7 0-9 1,7 0 10-16,0 0-15 0,0 0 3 15,0 0 8-15,0 0-12 16,0 0 0-16,0 0-2 16,0 0-1-16,0 0-2 15,0 26-9-15,0 21 13 16,0 14-7-16,0 14 8 16,14 7 0-16,0-4-2 15,3-3-6-15,-3-15-23 16,-14-9-78-16,0-5-63 15,-14-12-227-15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1:57.32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698 972 538 0,'0'0'215'0,"0"0"-84"16,0 0 12-16,0 0-41 15,0 0-36-15,0 0 12 0,14 0-33 16,-7 0 14-16,-1 0 0 16,1 0-24-16,11 0 19 15,2-11-33-15,11-12-8 16,-3-1 1-16,3 1-10 16,0-2 11-16,-18-1-8 15,8 4-6-15,-11-2 22 16,-10 7-20-16,0 3-2 15,0 6 6-15,0 4 1 16,0 2-5-16,0 2-3 16,0 0-11-16,0 0 2 0,0 0-2 15,0 0 4 1,-10 0 6-16,3 20-2 0,-7 9 0 16,14 1 3-16,0-1 0 15,14-1-7-15,31 1 7 16,-1-9 0-16,15-6-1 15,3-4-11-15,-4-10 12 16,1 0-24-16,-15 0-53 16,-6 0-51-16,-24-20-103 15,-14-12-133-15</inkml:trace>
  <inkml:trace contextRef="#ctx0" brushRef="#br0" timeOffset="355">1021 522 621 0,'0'0'124'16,"0"0"-52"-16,0 0-29 15,0 0-38-15,0 0-1 16,0 0 6-16,-7 68-8 15,7-47 9-15,7-9-9 16,17-6 9-16,4-4 45 16,-4-2-4-16,7 0 14 15,-17 0 22-15,-1 0-25 0,1-20 11 16,-4-2-29-16,-3-4-14 16,-7 0 9-16,0 6-38 15,0 0-2-15,-31 6 0 16,4 5-19-16,-18 9 5 15,7 0-128-15,7 0-74 16,4 9-31-16,3 11-421 16</inkml:trace>
  <inkml:trace contextRef="#ctx0" brushRef="#br0" timeOffset="803">1142 283 480 0,'-25'-52'237'0,"-9"4"-63"16,-4 8-32-16,-6 5-30 15,-1 12-21-15,7 9-45 16,-14 11-28-16,-6 3 8 16,-11 14-19-16,-3 43-7 15,-4 21 0-15,4 19 5 16,3 14-8-16,18 7 3 15,23-4 0-15,21-8-2 16,7-7 10-16,28-9-8 16,41-10 0-16,3-12 6 0,4-14-7 15,13-17 1 1,-10-10 0-16,17-13 4 0,7-14 6 16,11 0 15-16,10-7 34 15,-4-29-8-15,-17-13 17 16,-13-13-34-16,-15-13 13 15,-23-20-6-15,-25-15-31 16,-20-19 20-16,-7-8-30 16,-65-1 8-16,-45 9-11 15,-31 23 3-15,-31 23 0 16,-14 32-1-16,-13 29-20 16,6 22 21-16,1 22-72 15,27 55-76-15,17 21-151 16,31 16-766-16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2:24.39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414 167 758 0,'0'0'246'16,"0"0"-22"-16,0 0-84 15,0 0-22-15,0 0-14 16,-110-158-66-16,99 152 31 16,11 3-38-16,0 3-17 15,0 0 1-15,0 0-15 16,0 35-4-16,0 34 2 15,0 33 2-15,0 13 14 16,0 3-14-16,0-7 3 16,0-14-2-16,17-9 8 15,4-7-9-15,-4-16 0 0,-10-16 8 16,-7-21-14 0,7-13 6-16,-7-15 0 0,0 0 2 15,0 0 10-15,0-3-12 16,0-34 9-16,-24-15 3 15,-21-17-10-15,-13-2-2 16,-1 2 0-16,1 15-1 16,13 17 11-16,21 20-10 15,3 14 0-15,21 3-3 16,-6 0-5-16,-1 32-8 16,-4 13 16-16,11 9-10 15,0-2 20-15,18-6-10 0,33 0 0 16,21-7 2-1,-3-10-12-15,21-13 10 0,-1-8 0 16,-3-8-5-16,-4 0 17 16,-16-18-11-16,-11-11-1 15,-28-5 9-15,-3-6-7 16,-17-3 3-16,-7 0-5 16,0 6 0-16,0 9-4 15,-44 13-13-15,-1 15-71 16,0 3-77-16,0 37-105 15,32 5-376-15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2:33.05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114 257 824 0,'0'0'156'0,"0"0"-82"16,333-23 1-16,-30-15 57 16,75-10-75-16,14 3-23 15,-34-1-22-15,-94 23-9 16,-92 18-6-16,-89 5-21 15,-83 16-179-15,-38 24-147 16,-117 21-431-16</inkml:trace>
  <inkml:trace contextRef="#ctx0" brushRef="#br0" timeOffset="128">0 665 864 0,'0'0'141'0,"0"0"18"16,365-93-80-16,-8 12-19 15,63-2-36-15,-4 1-24 16,-76 16-82-16,-103 23-524 16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2:31.29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717 183 746 0,'0'0'191'16,"0"0"2"-16,0 0-61 15,0 0-11-15,0 0-47 0,0 0-42 16,0 0 11-1,-116-151-25-15,78 142-18 0,-7 6 5 16,0 3-5-16,1 0 0 16,-1 3-5-16,7 26 13 15,-7 8-13-15,18 0 5 16,3 0 0-16,17 0-6 16,7 3-16-16,0 2 0 15,7 4 14-15,38 4-17 16,-1-5 11-16,8-2-6 15,-1-3-6-15,1-3 24 16,-14-3-3-16,-7 1 5 16,-18-7 0-16,-6 1 3 15,-7-9-9-15,0 0-1 16,-34-8-11-16,-42-7 17 0,-13-5 2 16,-7 0 4-16,6 0-5 15,11-17-16-15,17-3 14 16,24-3-9-16,25-5-7 15,13-1-47-15,0-3-82 16,44-5-47-16,46-5-9 16,13-10-84-16</inkml:trace>
  <inkml:trace contextRef="#ctx0" brushRef="#br0" timeOffset="58">717 183 226 0</inkml:trace>
  <inkml:trace contextRef="#ctx0" brushRef="#br0" timeOffset="1518">717 183 226 0,'110'-66'286'0,"-85"35"-64"0,-19-1-37 0,-6 10-47 0,7 0-12 15,0 12-36-15,3 7-19 16,-10 3-20-16,0 0-30 16,0 6-21-16,0 43-13 15,7 16 13-15,0 16 16 16,0-4-10-16,0 0-2 16,0-4-4-16,0-4 6 15,-7-7-7-15,10-18 1 16,-3-15-2-16,-7-18-21 15,0-7-65-15,0-4 44 16,0 0 36-16,0-26 8 16,0-15-3-16,-31 2-6 15,-7-5 9-15,4 5 0 16,3 1 10-16,0 13-10 16,17 7 0-16,7 10 2 0,0 8-6 15,7 0 4-15,0 0-5 16,0 0 2-16,28 0-21 15,34 6 24-15,24 5 0 16,20-2 3-16,-3-4-3 16,1-3 0-16,-15-2 0 15,-24 0 0-15,-20 0 7 16,-21 0-4-16,-10 0 2 16,-7 0 13-16,-7-10 42 15,0-5-19-15,0 1-2 16,-14-3-15-16,-31 9-18 15,-6 5 0-15,6 3-6 0,-13 0-4 16,13 11-8-16,7 18 16 16,7 6-4-16,17-1 0 15,7 5-18-15,7-1-10 16,0-7-38-16,28-6 10 16,3-10 48-16,14-9-14 15,-8-6 11-15,1 0 6 16,-10 0 5-16,3-9 1 15,-11-14 4-15,-2-5-2 16,-5-7 36-16,-13 4 6 16,0 3 6-16,0 4 1 0,0 14-28 15,0 6 12 1,-7 4-36-16,7 0-6 16,-17 4 0-16,10 30-12 0,0 5 18 15,7 9 0-15,0-5-3 16,31-2-5-16,7-9 8 15,14-10 0-15,-7-8-7 16,6-11 12-16,1-3-5 16,-1 0 2-16,-6-30 4 15,-7-8 7-15,-11-6-12 16,-3 5-1-16,-3-4 23 16,-14 0-20-16,0 14 18 15,-7 9-8-15,0 12-9 16,0 8 3-16,10 0-7 0,-3 0-19 15,7 23 10 1,10 8-3-16,3 4 9 0,4-7-12 16,-10-6-25-16,10-4 29 15,-24-12-23-15,0-2 14 16,-7-4 14-16,0 0 12 16,0 0 3-16,0-18 0 15,0-11-2-15,-7 3 14 16,-24 3-3-16,3 12 7 15,-3 5-16-15,11 6-9 16,-11 6-5-16,17 31 3 16,7 15 2-16,7 5-13 15,0-3 6-15,14-2-18 0,37-12 7 16,-6-15-4-16,7-16 20 16,-1-9 1-16,-6 0 1 15,0-23 5-15,-8-20-3 16,-9-8 12-16,3-7 55 15,-24-7-32-15,-7-10 20 16,0-4-13-16,0-5-28 16,-28-5 19-16,-10 16-28 15,8 18 2-15,9 23 14 16,11 24-19-16,10 8 5 16,0 0-9-16,0 49-29 15,0 22 24-15,0 21 4 0,0 8 1 16,0-6-3-16,0-5-2 15,0-9 4-15,17-9-14 16,10-15-16-16,-3-14 19 16,-3-22-32-16,-11-15 26 15,-10-5 11-15,7 0 14 16,0 0 3-16,0-29-6 16,7-9 4-16,3-1-6 15,-3-6-2-15,-1-1 0 16,18 0 0-16,-10 8 10 15,-4 16-11-15,-3 10 1 16,-7 10 0-16,0 2-11 16,10 6-5-16,-10 22-16 15,-7 12 25-15,0 3-40 16,0-3 33-16,0-9-13 0,0-10 3 16,0-7 18-16,7-8-5 15,13 2 11-15,11-2-3 16,21-4 9-16,-1-2-2 15,25 0-4-15,3 0-9 16,10 0 9-16,1 0-73 16,-21 0-46-16,-35 12-60 15,-27 5-173-15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8:07.51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103 972 266 0,'0'0'497'0,"0"0"-362"15,0 0 33-15,0 0 5 16,0 0-61-16,0 0-33 15,-103 0-51-15,103-1-22 16,0 1-2-16,17-4-2 16,17 1-2-16,11-3 3 15,17-2 6-15,3-3 0 0,7-4-9 16,4 0 1-16,-11 1 1 16,-20 6-2-1,-21 2 0-15,-24 3 0 0,0 3 9 16,0-2 0-16,0-2-9 15,0-4 0-15,-38-4-8 16,-13 2-5-16,-1-2 10 16,-6 6 2-16,6 0-18 15,14 1 11-15,14 5 6 16,11 0-1-16,13 0-10 16,0 0 8-16,0 0 4 15,0 0 1-15,0 0-27 16,6 0 18-16,25 0-8 15,21 14 17-15,13 1 4 16,4 1 1-16,3 4-5 0,-3-3 0 16,-17 3 7-1,-18-2-9-15,-10-4 2 0,-17 3 0 16,-7 1-5-16,0 4 11 16,-31 4-6-16,-41-1 0 15,-4 1-60-15,-3-9-82 16,17-2-126-16,41-6-228 15</inkml:trace>
  <inkml:trace contextRef="#ctx0" brushRef="#br0" timeOffset="962">1165 626 773 0,'0'0'168'0,"0"0"5"16,0 0-50-16,0 0-74 16,0 0-12-16,0 0-37 15,117-88 3-15,-65 77 15 16,-7-1-12-16,-8 9-2 16,-16 2 0-16,-4 1 6 15,-17 0-10-15,0 0 0 16,0 0 0-16,0 0-6 15,0 0-3-15,0 27 9 16,7 17 4-16,0 3 5 16,0 8-3-16,0 4-6 0,-7 5 0 15,10-4 2-15,-3 3 8 16,0-11-10-16,0-7 0 16,-1-8 6-16,-6-15-13 15,7-7 7-15,-7-12 0 16,0-3-1-16,0 0 13 15,0 0-9-15,0 0 11 16,0 0-12-16,0-11 12 16,0-12-14-16,0 3 0 15,0-3-2-15,0 3 12 16,0 0-10-16,0 4 0 16,18-2 3-16,9 0-12 0,11-2 9 15,0 6 0-15,0 6-3 16,-4 5 2-1,-3 3-5-15,-11 0 6 0,5 5-7 16,-12 13-1-16,4 4 3 16,4 1 5-16,-7 3-4 15,3 0 10-15,-10 3-6 16,7-4 0-16,-7-8 0 16,-1-2-5-16,12-13 8 15,-18-2-3-15,7 0 3 16,-1 0 5-16,18 0 5 15,-3-25-13-15,17-9 10 16,0-4-13-16,3 8 5 0,-10 2-2 16,0 15 0-1,-24 4 6-15,-7 9-12 0,7 0 6 16,6 0-18-16,5 6 16 16,9 17-9-16,-3 3 11 15,-3 2-3-15,10-5-13 16,-17-5 10-16,16-3-26 15,-16-2 11-15,0-11 16 16,10-2-1-16,-17 0 6 16,14-5 1-16,3-18 6 15,-11-6 2-15,5 0 12 16,-12-4-8-16,1 1 29 16,7 3-36-16,-7 12 9 15,-7 9 6-15,0 8-18 16,0 0-3-16,0 0-1 0,0 25-23 15,10 15 16-15,11 1 10 16,10-2-2-16,-4-1 0 16,18-10 6-16,0-5-13 15,13-11 7-15,11-10-24 16,-11-2-12-16,1 0-84 16,-14-14-79-16,-21-17-106 15</inkml:trace>
  <inkml:trace contextRef="#ctx0" brushRef="#br0" timeOffset="1271">2647 575 427 0,'0'0'205'0,"0"0"-46"0,0 0-8 16,0 0-48-16,0 0-63 15,0 0-31-15,-127-68-9 16,127 73-6-16,0 19-3 15,0 1 10-15,24-4-1 16,-3-8 0-16,10-8 5 16,-4-1 1-16,4-4 2 15,0 0 39-15,-3-6 51 16,-11-14-36-16,-10 0-14 16,-7 0-13-16,0-3-26 15,0 6 4-15,-7 0-13 0,-24 11-24 16,7 6-49-16,-4 0-101 15,21 29-30-15,7 19-170 16</inkml:trace>
  <inkml:trace contextRef="#ctx0" brushRef="#br0" timeOffset="2505">3290 1018 670 0,'0'0'233'0,"0"0"-56"0,0 0-36 16,0 0-39-1,0 0-26-15,0 0-58 0,-161-142 6 16,147 142-24-16,-3 0 1 16,3 0-7-16,7 19 2 15,7 7-7-15,0 6 8 16,0 2-51-16,0 0 1 15,7-2-6-15,17-6-1 16,-3-7 20-16,-8-10 3 16,5-6 25-16,-12-3 9 15,1 0 2-15,0 0 1 16,0 0 19-16,0-12 24 16,-7 0 16-16,10 7-22 15,-10 3-9-15,0-2 4 0,0 4-29 16,0 0 4-16,0 0-7 15,0 0-9-15,7 0 5 16,-7 0-4-16,7 0 3 16,7 0-2-16,0 0 14 15,3 0-5-15,3 0-2 16,-2 0 6-16,2 0-6 16,-6 0 0-16,3 0 0 15,-10 0 4-15,0-2 1 16,0-12 25-16,0-3 7 15,0-7 1-15,-7-2 11 16,0-2-30-16,0 5-2 16,0 3 22-16,0 3-33 0,0 8 16 15,-7 4-14-15,7 5-3 16,0 0-10-16,0 0 5 16,0 0-7-16,0 0-1 15,0 0 2-15,0 0 6 16,0 0 0-16,0 0 5 15,0 0-9-15,0 0 5 16,0-6-1-16,0-8 18 16,0-18-18-16,0-8 16 15,0-5-16-15,0-7 7 0,0 4 14 16,-21-1-20 0,-3 6 8-16,10 3 4 0,-6 14-3 15,9 9 6-15,-3 12-16 16,8 1 3-16,6 4-9 15,0 0 6-15,0 0-11 16,0 24 2-16,0 4 9 16,0 1 3-16,6-1-3 15,19-2 0-15,2 3-6 16,-3 5 10-16,-3 3-4 16,3 9 0-16,-10 2 8 15,-1 4-9-15,5-1 1 16,-12-2 0-16,15-7-6 15,-7-1 6-15,10-10 0 16,-4-9 0-16,11-4 1 0,0-6-7 16,4-6 6-1,-4-4-5-15,0-2-8 0,-4 0 3 16,-10 0-1-16,4 0 5 16,-7-2-21-16,3-13 19 15,-3-6-27-15,-1-5 0 16,12-4 33-16,-5-8-24 15,-3 2 9-15,-10 7 16 16,0 3-1-16,-7 3-2 16,0 9 4-16,0 2 0 15,0 4 13-15,0 8-11 16,0-2 12-16,0 2-1 0,0 0-8 16,0 0 8-1,0 0-13-15,0 0 0 0,0 0-12 16,0 19 0-16,0 13 12 15,0 5 0-15,0 0 11 16,0 3-14-16,7-5 3 16,14-4 0-16,10-11-7 15,-1-6 3-15,8-8 0 16,-10-6 0-16,17 0-14 16,-1 0 0-16,-13-6-54 15,-3-17-46-15,-21-2-13 16,3-4-55-16,-10-3-18 15,0-5-19-15,-10-3-115 16</inkml:trace>
  <inkml:trace contextRef="#ctx0" brushRef="#br0" timeOffset="2781">3878 626 120 0,'0'0'206'16,"0"0"-43"-16,0 0-43 15,0 0-2-15,0 0-23 16,0 0-4-16,-31-26-22 15,31 26-44-15,0 0-12 16,0 0-13-16,0 4-5 16,0 7-3-16,0 0 14 15,0-4-6-15,14-7 6 0,10 0 2 16,-10 0 72 0,10-7 35-16,-17-15-35 0,-7 0-3 15,0-5-62-15,0 4 0 16,-45 6-15-16,-13 9-12 15,-18 8-9-15,18 0-122 16,6 14-81-16,28 26-123 16</inkml:trace>
  <inkml:trace contextRef="#ctx0" brushRef="#br0" timeOffset="3337">4277 852 792 0,'0'0'139'0,"0"0"17"15,0 0-12-15,0 0-56 0,0 0-22 16,0 0-65-16,52-48 10 16,30 48-17-16,8 0 15 15,-18 0-9-15,-10 0 0 16,-18 9 2-16,-23 2-14 15,-14 3 12-15,-7 4-3 16,0 4-6-16,-38 4-3 16,-27 0 4-16,13 2-22 15,7-2-12-15,14 0 40 16,31-9-29-16,0-2-11 0,7-10 18 16,48-5-10-1,4 0 34-15,13-8-2 0,17-27 6 16,1-8 7-16,-8-3-5 15,-23 3 21-15,-14 1 41 16,-32 8-33-16,-13-1 38 16,0 4-17-16,0 5-30 15,-27 6 13-15,-4 8-24 16,0 7-6-16,3 5-2 16,4 0 0-16,-3 0-7 15,-4 34 0-15,17 8-4 16,14 11-2-16,0-5 6 15,14-2 0-15,37-6-5 16,18-12 16-16,10-4-11 16,11-14 0-16,6-6 5 0,-20-4-6 15,-18 0 1-15,-20 0-19 16,-31 0-49-16,-7-20-86 16,0-6-123-16,-7 0-441 15</inkml:trace>
  <inkml:trace contextRef="#ctx0" brushRef="#br0" timeOffset="17550">5938 521 711 0,'0'0'194'0,"0"0"-42"15,0 0-54-15,0 0 28 16,0 0-57-16,0 0-64 15,0 0 1-15,0 25 3 0,0 16-9 16,0 7 20 0,0 1-15-16,0 0 2 0,0-9-7 15,0-6 4-15,0-14-2 16,0-5-2-16,0-7 0 16,0-8 0-16,0 0 6 15,0 0-3-15,7 0 3 16,24-12 2-16,-4-19 1 15,18-3-8-15,0-6 2 16,6-1 5-16,1 4-2 16,-14 8 2-16,-8 10-8 15,-16 12 3-15,-7 7-12 16,10 0 9-16,-3 9-6 16,7 23-1-16,10 14-4 0,6 2-19 15,-9-2-47 1,17-5 61-16,-1-17 14 0,-13-9-24 15,-10-9 20-15,-4-6 1 16,4 0 10-16,-8-23 12 16,12-14-2-16,-5-3 15 15,4-2 30-15,-10-2-30 16,-14 1-7-16,0 9 8 16,0 12-18-16,0 4 18 15,0 12-29-15,0 6 6 16,0 0-16-16,-14 12 0 15,-10 18 8-15,10 11-3 16,8 5-16-16,6-3 16 0,0 0-1 16,0-6 2-1,30-5-9-15,22-10 13 0,7-10-2 16,6-12 0-16,-3 0 3 16,3 0 2-16,-6-20-5 15,-8-12 0-15,1-2 24 16,-28-6-10-16,-11 2 14 15,-6 5 15-15,-7 1-28 16,0 9 16-16,0 12-28 16,0 7 1-16,0 4-4 15,0 0 0-15,0 20-2 16,0 21-3-16,0 10 10 16,7 1-11-16,38-1 6 0,17-8 0 15,-4-6-6-15,8-8-1 16,-4-6-4-16,-4-7-30 15,-6-6-54-15,-25-10-24 16,-17 0-113-16,-10 0 46 16,0-24 6-16,0-4 26 15,-10-1 88-15,-11 4 66 16,8 1 3-16,-11 4 83 16,17 6 40-16,-7 6-19 15,7 5-2-15,7 3-30 16,-17 0-43-16,10 11-23 15,-7 15-1-15,7 0 22 0,7 4-25 16,0-3-4 0,0 2-2-16,0-1-26 0,0-2-133 15,0-6-194-15</inkml:trace>
  <inkml:trace contextRef="#ctx0" brushRef="#br0" timeOffset="17960">7901 595 528 0,'0'0'255'16,"0"0"-123"-16,7-180 42 15,-7 140 21-15,0 14-75 16,0 15-23-16,0 11-41 16,0 0-41-16,0 16-15 0,0 34-1 15,0 15 1-15,0 7 3 16,-7 2 6-16,0 1-8 15,7-6-1-15,0-10-1 16,0-10-5-16,0-15-67 16,0-8-39-16,7-12-66 15,10-5-57-15,-10-9 5 16,-7 0-10-16,0-7-1 16,0-18 196-16,0 0 45 15,-24-4 78-15,3 3 86 16,4 6-4-16,10 0-12 15,7 6-22-15,0 3-28 16,0 2-37-16,0 6-40 0,45 1-4 16,31 2-17-16,20 0 8 15,21 0-19-15,-4 0-30 16,-23 5-206-16,-25 4-352 16</inkml:trace>
  <inkml:trace contextRef="#ctx0" brushRef="#br0" timeOffset="18546">8754 372 756 0,'0'0'197'0,"0"0"-22"16,0 0-6-16,0 0-62 15,-117-157-47-15,110 154 10 16,-3 3-54-16,10 0-7 15,-7 9-9-15,-7 28 1 16,0 12-1-16,-10 11 0 16,4 6 2-16,2 2-5 15,12 3 4-15,6 4-2 16,0-10 0-16,0-8-55 16,51-8 5-16,25-17-54 15,6-18-9-15,4-11 80 16,-10-3-1-16,-31 0 35 15,-14-15 11-15,-25-13-10 0,-6-3 22 16,0-9-5 0,0-1 4-16,-17 1 26 0,-10 3-29 15,3 9 4-15,3 5-3 16,7 11-17-16,14 4 25 16,0 5-17-16,0 3-9 15,0 0-4-15,7 0-19 16,21 0 21-16,3 0 0 15,6 0 8-15,-16 5-5 16,10 11-3-16,-3 0 0 16,2 7-1-16,-9 11 7 15,-11 12-6-15,-3 6 18 16,-7 2-16-16,0 9 27 16,-31-3-18-16,4 2-7 0,-11 5 8 15,14-4-7-15,3-4-5 16,8-1 0-16,2-13 7 15,11-8-11-15,0-11 4 16,0-8-17-16,0-7-49 16,0-9-90-16,0-2-81 15,17-5-129-15</inkml:trace>
  <inkml:trace contextRef="#ctx0" brushRef="#br0" timeOffset="22898">9208 667 320 0,'0'0'185'16,"0"0"-41"-16,0 0-8 15,0 0-24-15,0 0-56 16,0 0 28-16,0 0-8 15,27-38-35-15,-10 38 9 16,-10 0-14-16,-7 0-17 16,7 0-7-16,14 0-8 15,10 9-4-15,7 17 0 16,20 6 8-16,-6 5-19 16,-1 3 11-16,-13 0 0 15,-7-7-5-15,-24-3-7 16,-7-5 7-16,0-5-11 15,0-8-53-15,-17-6 27 0,-11-6 18 16,-3 0 8-16,4 0 7 16,9-12 17-16,18-14-8 15,0-11 3-15,7-9 6 16,55-8-16-16,10-4 7 16,25 2 0-16,-8 4-6 15,0 9-21-15,-23 9 15 16,-21 17-12-16,-15 11-38 15,-16 6-2-15,-7 0-71 16,3 13-8-16,-10 12-157 16</inkml:trace>
  <inkml:trace contextRef="#ctx0" brushRef="#br0" timeOffset="23812">10146 593 426 0,'0'0'133'0,"0"0"9"16,0 0-5-16,0 0-87 16,0 0 26-16,0 0-34 15,24-92-16-15,-24 86-10 16,-13 6-13-16,-18 0-3 16,-7 0 0-16,0 3-8 15,4 28 6-15,-4 10 2 16,14 8-14-16,10-1 9 15,14 3-12-15,0-8-2 0,0-8 12 16,31-9-20-16,21-12 27 16,-8-12 0-16,15-2 4 15,6 0 1-15,4-25 3 16,-4-13 0-16,4-2 24 16,-11-3-14-16,-13-2 20 15,0 5-20-15,-11-1-8 16,-10 13 24-16,-10 8-32 15,-7 9 3-15,3 8-5 16,-10 3-9-16,14 0-2 16,-7 8-4-16,0 18-14 15,-7 2 5-15,0-1-8 0,7-1 7 16,-7-7 4-16,6-7-14 16,-6-4 34-16,0-5-16 15,0-3 17-15,0 0-3 16,0 0 9-16,0-6-5 15,0-11-1-15,0-2 9 16,0 4 1-16,-13 6-2 16,-1 7-4-16,-10 2-1 15,10 0-3-15,0 0-6 16,-10 11-6-16,11 14 14 16,-8 7-10-16,11-1-23 15,10-2-25-15,0 0 7 16,10-6-7-16,24-6 21 0,11-11 26 15,-7-6-4 1,-7 0 10-16,-11 0 3 0,-6-21 0 16,3-1 33-16,-17-1 18 15,0 3 6-15,0 6-7 16,0 2-16-16,7 7 9 16,-7 2-41-16,7 3 0 15,17 0-4-15,-3 3-13 16,17 15 14-16,6 1-40 15,8-2-14-15,6-12 39 16,1-5-22-16,-8 0 1 16,1-8 35-16,-7-30 1 15,-8-7 1-15,-6-12 30 16,-17-9 28-16,0-5 33 16,-4-4-37-16,-10 6-14 0,0 12 21 15,0 20-40-15,0 17 31 16,0 18 5-16,-17 2-57 15,3 31-8-15,-10 34-6 16,-3 24 14-16,3 8-6 16,17 3-33-16,7-5-56 15,17-15-39-15,35-17-108 16,20-24-293-16</inkml:trace>
  <inkml:trace contextRef="#ctx0" brushRef="#br0" timeOffset="24329">11044 550 188 0,'0'0'81'16,"0"0"52"-16,0 0-47 15,254 0-12-15,-182 0-16 16,4 0-13-16,-17 0 12 15,-15 0-14-15,-6-4 9 16,-10-13 24-16,-11 0-28 16,-3-2 12-16,-8-1 5 15,-6 0-30-15,0 0 16 16,0 5-39-16,-13 7 1 0,-11 8-13 16,-4 0-12-16,-3 5 12 15,-7 33 0-15,18 7 2 16,2 7-13-16,18-4-1 15,0 1-1-15,25-9 12 16,12-9-31 0,-2-11 18-16,-4-11-4 0,0-6 14 15,-11-3-2-15,11 0 11 16,-3-20-5-16,10-13 1 16,6 3 12-16,-6-4-7 15,0-1-1-15,0 3-5 16,-11 12 28-16,-3 10-26 0,-3 10-1 15,10 0-1 1,-4 5-13-16,4 29 8 0,-10 12 3 16,-4 3-1-16,4-3-5 15,10-7 8-15,20-7-22 16,8-15-40-16,16-17-84 16,-2 0-71-16</inkml:trace>
  <inkml:trace contextRef="#ctx0" brushRef="#br0" timeOffset="25966">2135 1870 594 0,'0'0'186'15,"0"0"-25"-15,0 0-2 16,0 0-63-16,0 0-19 0,0 0-77 15,-38 37 0-15,17 18 5 16,-3 5-1-16,-3 2 4 16,3-4-8-16,10-7 8 15,0-17-12-15,7-9 4 16,7-12 0-16,0-10-1 16,0-3 17-16,0 0-13 15,0 0 20-15,0-26-18 16,0-28 13-16,7-18-18 15,45-16 0-15,-1-9-2 16,8-6 12-16,-7 3-10 16,-15 13 0-16,-6 22 10 15,-17 25-10-15,-14 29 3 0,0 11 9 16,0 0-12-16,14 45-17 16,3 26 10-16,-3 24 6 15,0 5 1-15,-1-5-8 16,4-10 8-16,-3-10 0 15,0-18-3-15,3-12-15 16,-10-19-33-16,0-11-57 16,-7-10-61-16,0-5 44 15,0 0 44-15,0-31-28 16,-21-12-49-16,-17-3 107 16,-20 4 47-16,-11 3-1 15,-13 9-17-15,9 4 22 0,-9 6 9 16,30 9 20-1,21-1 7-15,18 6 1 0,13 4 6 16,0 2-43 0,0 0-19-16,0 0 12 0,13 0 7 15,25 0 11-15,14 0-3 16,10 0-6-16,10 0 43 16,-3 0 8-16,-11-4 4 15,-6-6 6-15,-25-2-25 16,4 3 23-16,0-2 6 15,-10 5-37-15,3 3 7 16,-10 0-8-16,-1 3-24 16,5 0 8-16,-5 0-10 15,25 3-3-15,-3 20 0 16,9 3 3-16,8 8-3 0,3 3 0 16,-4 5 0-16,-6 2-7 15,-17-4 7-15,-4-7 0 16,-11-7-1-16,-13-10-9 15,0-8 9-15,0-2-54 16,0-6 31-16,0 0 24 16,-6-6 5-16,-25-20 12 15,10-11-17-15,14-6 12 16,7-5-8-16,0-1-4 16,0 3 0-16,0 9-2 15,21 11 5-15,-8 12-3 16,18 8 0-16,0 6-7 0,21 0 0 15,-1 0 4-15,8 20 3 16,-1 6-7-16,-13 6 7 16,0-4 0-16,-14 1 0 15,-18-4-2-15,1-1-6 16,-14-8 8-16,0-5-6 16,0-2-7-16,0-6-2 15,0-3 15-15,-20 0 7 16,-4 0-7-16,3-29 25 15,14-8-18-15,7-5-2 16,0-10 2-16,28 1 3 16,16-1-10-16,18 6 0 0,-10 9 6 15,13 6-12 1,11 16 6-16,-4 15-54 0,-3 0-41 16,-25 35-91-16,-9 13-34 15</inkml:trace>
  <inkml:trace contextRef="#ctx0" brushRef="#br0" timeOffset="26849">3885 1956 98 0,'0'0'416'16,"0"0"-287"-16,0 0 6 15,0 0-59-15,-89-160-40 0,75 145 24 16,7 8-3-16,-3 7-8 15,10 0-47-15,-14 0-2 16,0 25-4-16,-10 14-4 16,-3 14 16-16,9-8-20 15,18-8 11-15,0-6-16 16,0-7 5-16,7-10-7 16,17-8 19-16,-3-6 0 15,3 0 5-15,7 0 1 16,-10-18-6-16,-1-4 1 15,-2-1 26-15,-5-6-6 16,-6 0 7-16,-7 1 0 16,0-1-20-16,0 13 37 15,0 7-31-15,0 6 2 16,0 3-5-16,0 0-11 0,0 8-16 16,0 27 5-16,0 5 5 15,24 0 2-15,4-1-10 16,10-7-4-16,-1-6 13 15,8-9-25-15,-7-12 26 16,-11-5 3-16,4 0 1 16,-10-7-3-16,3-25 3 15,-3-3 0-15,-4 4 13 16,-10 5-13-16,-7 9 28 16,0 8-2-16,0 7-13 15,0 2-7-15,0 0-6 16,0 0-22-16,7 8 14 0,13 6-14 15,-3 4-7-15,4-7-7 16,3-5 8-16,4-6 26 16,-11 0-14-16,10 0 16 15,4-3 0-15,-10-20 7 16,10 0-7-16,-17 1 10 16,-1-4-3-16,-2 3 45 15,-11 6-21-15,0 0 5 16,0 11 9-16,0 4-37 15,0 2 25-15,0 0-33 16,0 8-31-16,0 40 18 16,0 21 13-16,0 22 1 0,-18 15-1 15,12 8 7 1,6 7-7-16,0-1 0 16,0-6 0-16,0-3-10 0,6-5 5 15,12-9 5-15,-11-14-7 16,-1-20 12-16,-6-26-15 15,0-17 10-15,-13-17-25 16,-39-3 25-16,-30-3 16 16,-22-26-7-16,-9-10-1 15,3-9 4-15,7-13-6 16,27-10-6-16,38-6-18 16,38-7-2-16,76-7-117 15,65-3-91-15,51-4-279 16</inkml:trace>
  <inkml:trace contextRef="#ctx0" brushRef="#br0" timeOffset="27849">5611 1802 732 0,'0'0'105'0,"0"0"-17"16,0 0 19-16,0 0-58 15,0 0-18-15,0 0-31 0,0 14 0 16,-7 24-11-16,7 10 14 16,0 3-3-16,0-2 0 15,7-3-11-15,31-15 9 16,-7-8-31-16,3-12 2 15,-10-11 18-15,-3 0 4 16,-14-3 9-16,10-20 2 16,-10-5 4-16,-7-3 7 15,0 5-9-15,0 6 7 16,0 5 27-16,0 10-37 16,0 2 15-16,0 3-16 15,0 0-7-15,21 0-2 16,10 8-9-16,6 15 0 0,15-5 1 15,6-4-9 1,-6-3 8-16,0-8 8 0,-8-3 4 16,-13 0 2-16,-17 0 4 15,0-8 0-15,-4-16 17 16,-10-7-11-16,0-3 32 16,0 0 11-16,0-1-26 15,-17 7 20-15,-4 8-26 16,7 5-9-16,-3 10-8 15,3 5-14-15,1 0 11 16,-4 8-5-16,17 24-4 16,0-1-37-16,0 3-22 0,44-2 12 15,15-4 13-15,3-7-13 16,-4-5 47 0,-13-7 0-16,-7-9 2 0,-11 0 5 15,-3-5 10-15,-10-21 25 16,0-9 48-16,-14 1-39 15,0-6 40-15,0 3-26 16,0 6-25-16,0 5 33 16,-14 12-22-16,7 8-8 15,0 6-9-15,7 0-22 16,0 6 0-16,0 28-11 16,0 9 5-16,7 3 0 15,31-3-5-15,-11-7-2 16,11-4 5-16,-7-12-18 15,-3-9 24-15,-4-11 1 0,-4 0 1 16,11-22 3-16,7-24-3 16,-4-9 0-16,-9-4 23 15,-25-4 2-15,0-3 29 16,0-3-24-16,-25 3-24 16,-2 10 44-16,-4 13-32 15,3 20 2-15,11 10 22 16,10 11-40-16,7 2 0 15,0 20-2-15,0 35-6 16,0 19-6-16,14 12 12 16,24-1 0-16,7-7-3 15,-1-10-5-15,8-14-8 0,-7-11-43 16,-1-15-38-16,1-13 25 16,0-15-63-16,-1 0-37 15,-6-20-125-15</inkml:trace>
  <inkml:trace contextRef="#ctx0" brushRef="#br0" timeOffset="27995">6901 1542 372 0,'0'0'142'16,"0"0"-56"-16,0 0-20 15,0 0-62-15,0 0-4 16,0 0-10-16,-80 64-124 0</inkml:trace>
  <inkml:trace contextRef="#ctx0" brushRef="#br0" timeOffset="28538">6636 1728 379 0,'0'0'150'0,"0"0"-91"16,0 0-11-16,0 0 13 16,0 0-32-16,0 0 9 0,213-14-7 15,-182 10-8-15,-4-2 10 16,4 1-28-16,-17-4 22 16,3-2 30-16,-10-1-3 15,0-8 24-15,0 0-47 16,-7-5 5-16,0-1 10 15,0 6-21-15,0-3 18 16,0 3-5-16,-14 6-28 16,-3 0 24-16,10 10-21 15,0 2-8-15,7 2-5 16,0 2-1-16,0 36-4 16,0 19-8-16,0 14 26 15,0-2-12-15,0 0-1 16,0-4 0-16,0-2-7 15,0-9 8-15,0-17-1 0,7-13 0 16,-7-16 6 0,7-8-6-16,10 0 1 0,11-28 5 15,10-18 13-15,13-5-17 16,1 2-2-16,-8 9 0 16,-13 9 14-16,0 14-19 15,-17 8 5-15,0 9-8 16,17 0 2-16,-4 11-14 15,11 15-6-15,-14 5-57 16,-3-2-79-16,-14-3-16 16,-7-3-55-16,0-9-103 15</inkml:trace>
  <inkml:trace contextRef="#ctx0" brushRef="#br0" timeOffset="28884">6093 1410 339 0,'0'0'248'15,"0"0"-205"-15,0 0-14 16,0 0-17-16,0 0 5 0,0 0 24 15,44 57 1-15,-20-43 1 16,-10-4-9-16,0-5-3 16,-7-5 19-16,-7 0-15 15,10 0 67-15,-10 0 20 16,7-21-60-16,-7-7-9 16,0 3-20-16,0-1-18 15,0 8-11-15,-7 7-4 16,-24 9-29-16,-14 2-136 15,8 8-136-15,30 27-409 16</inkml:trace>
  <inkml:trace contextRef="#ctx0" brushRef="#br0" timeOffset="45699">127 3766 843 0,'0'0'128'0,"0"0"2"0,0 0-11 16,0 0 20-16,0 0-82 16,0 0-35-16,0 0-1 15,-7-26-21-15,59 26 0 16,30 0 9-16,14 0-1 15,8-2 1-15,-1-2-9 16,-14 2 0-16,-17-1 2 16,-34 0 4-16,-14 3-6 15,-17 0 0-15,-7 0 6 16,0 0-7-16,0 0 1 16,0-6-21-16,-24-2 18 15,-21-7-15-15,1-2 18 0,-8-3-2 16,0-1 7-16,8 5-10 15,-1 5 5-15,11 5-7 16,10 6-3-16,10-3-6 16,7 3-1-16,7 0 11 15,0 0-35-15,0 0-5 16,34 0 22-16,11 18 24 16,7-5 3-16,-8 2 0 15,1 1-3-15,-7 2 0 16,-7 2 10-16,-11 0-13 15,-2 3 3-15,-11 3 0 16,-7-1-3-16,0 4 8 0,-18 0-5 16,-33 1 0-1,-21-1-8-15,3-3-116 0,24-2-143 16,18-7-303-16</inkml:trace>
  <inkml:trace contextRef="#ctx0" brushRef="#br0" timeOffset="47453">1674 3214 573 0,'0'0'394'0,"0"0"-268"0,0 0-2 15,0 0-32 1,0 0 10-16,0 0-67 0,-103-68-15 15,76 79-6-15,-18 32-5 16,-7 20-6-16,1 17-3 16,6 14 8-16,14 9-8 15,10 0 0-15,21-8 0 16,0-19-5-16,35-18 11 16,34-16-6-16,27-13 0 15,7-17 4-15,0-10-1 16,-13-2-2-16,-1 0-1 15,-31-22 11-15,-13-4-5 16,-24-5 11-16,-11-4 15 16,-10-8-16-16,0 1 24 0,-17-7-35 15,-11 5 5-15,-9 13 4 16,6 9-5-16,17 16 2 16,7 0-11-16,7 6-5 15,0 3-1-15,0 31-8 16,27 12 14-16,18 0-1 15,0-1 5-15,17-2-7 16,3 0 3-16,-13-3 0 16,-1-2-14-16,-20-10 15 15,-10-5-1-15,-14-6 0 16,-7-8-20-16,0-6-1 16,0-3-12-16,-21 0 4 15,-10 0 26-15,17 0-32 0,1 0 28 16,13-18 1-16,0-5 4 15,0-8-1-15,51-12 3 16,8-8 0-16,23-18-10 16,14-5 11-16,-16-1-1 15,-12 9 2-15,-30 18 3 16,-17 11 14-16,-21 12 13 16,0 4-7-16,0 7 13 15,-38 5-34-15,-7 6 2 16,11 3-6-16,-4 0 12 15,7 26-14-15,10 17 2 16,21 8 0-16,0 11-7 0,0 2 9 16,21-9-2-1,17-9 0-15,0-15 8 0,0-9-12 16,3-12 4-16,-3-10 0 16,13 0 3-16,-6-7 0 15,0-15-3-15,-1-7 0 16,1-2 10-16,-14-1-6 15,3-5-4-15,-3 6 0 16,0-1-2-16,-10 12 3 16,3 12-1-16,-10 4 0 15,-1 4-7-15,5 0 1 16,-5 25 6-16,1 8-1 16,3-2-13-16,-10-5 11 0,0-6-5 15,0-11 3-15,-7-7-6 16,0-2 10-16,0 0 1 15,0 0 0-15,0 0 13 16,0-11-9-16,-21-3-4 16,-10 5 0-16,0 4 3 15,11 1-9-15,6 4 6 16,-3 0-5-16,10 0 0 16,0 18-8-16,0 5 13 15,7-1-14-15,0-2-43 16,0 0 37-16,0-5-18 15,0-7 10-15,14-2 24 0,10-6-13 16,-10 0 17 0,6 0 0-16,-13 0 5 0,4 0 0 15,2-3-5-15,-6-5 0 16,7-4 13-16,3 4-6 16,-3 2-6-16,7 0-1 15,3 0 8-15,7 0-8 16,-4-2 0-16,4-6 1 15,14-6 11-15,-1-6-8 16,-16-5 17-16,10-1 14 16,-14-2-22-16,-4-6 26 15,-6 0-18-15,-14-3-14 16,0-3 26-16,0 1-33 0,0 2 17 16,0 3-5-16,0 12-8 15,-7 13 15-15,-6 9-12 16,6 6-3-16,0 0-4 15,7 0-1-15,0 0 0 16,-11 34-3-16,5 21 4 16,-1 14-4-16,0 8 4 15,7 2 0-15,0-1-7 16,0-15-14-16,7-7-22 16,6-21-50-16,12-15-41 15,-5-12-29-15,-13-8-49 16,3 0 4-16,-10 0 13 15,0-8 6-15,0-18 43 16,-24-5 114-16,-14-6 32 0,4-3 32 16,-4-3 147-16,0 9-25 15,8 8-15-15,9 11-52 16,14 7 13-16,7 8-33 16,0 0-31-16,7 0-24 15,51 8-12-15,39 7 10 16,23-9 23-16,14-6-21 15,4 0 16-15,-18-6 3 16,-31-10-6-16,-16-3 31 16,-29 8-20-16,-27 0-9 15,-10 2 24-15,-7-2-15 16,0 0 19-16,-24-1-22 16,-20 0-29-16,-1 9 21 15,4 3-25-15,10 0 2 0,7 11 1 16,10 21 5-16,14 11-8 15,0 6 0-15,0 2 10 16,31-5-14-16,-4-9 4 16,18-11 0-16,7-12-1 15,16-8-4-15,5-6-37 16,9 0-90-16,-24 0-159 16,-13-18-301-16</inkml:trace>
  <inkml:trace contextRef="#ctx0" brushRef="#br0" timeOffset="47945">6137 3460 863 0,'0'0'131'16,"0"0"20"-16,0 0-17 16,0 0-15-16,0 0-60 15,0 0-2-15,0 0-20 16,-38-143-25-16,18 143 2 16,-25 5-14-16,0 33 0 15,-6 11-3-15,6 8 12 0,7-1-9 16,18 2 0-1,2-12 5-15,18-7-19 0,0-12 14 16,11-10-8-16,33-14 3 16,1-3 0-16,7 0 5 15,-1-32 0-15,-16-1 3 16,-4-2 4-16,-7 3-4 16,-17 6 7-16,-1 9 14 15,-6 9-20-15,7 4 26 16,-7 4-30-16,0 0-3 15,14 10-1-15,3 21-2 16,4 6 6-16,24-3 0 0,-1-6-15 16,15-1-21-16,16-10-49 15,-16 0-97-15,-21-3-119 16,-18-2-584-16</inkml:trace>
  <inkml:trace contextRef="#ctx0" brushRef="#br0" timeOffset="274088">7812 1736 516 0,'0'0'192'0,"0"0"-48"16,0 0-13-16,0 0 14 16,0 0-69-16,0 0-26 15,-7 0 11-15,7 0-45 0,0 0 26 16,17 0-20-1,24 0-22-15,21 0 42 0,17 0-19 16,4 0-12-16,-1 0 8 16,1 0-12-16,-25 0-1 15,-13 0-6-15,-18 0-18 16,-9 0-64-16,-18 0-144 16,0 0-135-16</inkml:trace>
  <inkml:trace contextRef="#ctx0" brushRef="#br0" timeOffset="274385">8664 1428 666 0,'0'0'312'0,"0"0"-107"16,0 0-53-16,0 0-14 15,0 0-68-15,0 0-10 16,24-73-11-16,-24 73-43 16,7 0 16-16,-7 0-22 15,14 35-9-15,3 17 6 16,-3 16 6-16,0 10 2 16,0 1-5-16,3 4 11 0,-10-3-10 15,6-8-1-15,-6-12-3 16,4-9-4-16,-11-7-95 15,0-8-117-15,0-7-265 16</inkml:trace>
  <inkml:trace contextRef="#ctx0" brushRef="#br0" timeOffset="276943">7650 3349 192 0,'0'0'555'0,"0"0"-378"16,65-158-34-16,-40 100-32 16,-19 5-3-16,-6 7-34 15,0 9-15-15,0 8-5 16,-31 10-26-16,-3 7 5 16,-21 12-22-16,-3 0-10 15,-1 3-2-15,8 28 3 16,13 10-2-16,10 4 0 15,18 6-3-15,10 2-2 0,10-3-11 16,49 4-16 0,37 3 17-16,7 4-16 15,-7-7 24-15,-6-2-11 0,-18-10 18 16,-17-7-2 0,-27-8 2-16,-15-3 0 0,-13-4-5 15,0-2-10-15,-34 2 15 16,-35-6 1-16,-20-3 4 15,-8-5-1-15,1-3-4 16,7-3-5-16,17 0-7 16,13-9-42-16,28-11-1 15,24-9-29-15,7-16-73 16,83-24-60-16,41-17-309 16</inkml:trace>
  <inkml:trace contextRef="#ctx0" brushRef="#br0" timeOffset="278511">8382 2959 460 0,'0'0'242'16,"0"0"-80"-16,0 0-12 15,0 0-25-15,0 0-53 16,0 0-59-16,-27 38 5 16,10 34 10-16,10 11-14 15,7 8 9-15,0 3-12 16,0 1-10-16,0-7 8 15,7-15-5-15,3-15-4 16,-3-20 0-16,0-21-7 16,-7-17-23-16,7 0 7 15,-7-26 17-15,0-20-3 0,0-11 15 16,-21-3-6-16,-24-3 0 16,-6 4 2-16,-11 7-1 15,3 12-1-15,15 11 0 16,6 13 9-16,17 8-9 15,14 7 3-15,7 1-7 16,0 0 0-16,7 0 2 16,52 0-7-16,23 16 9 15,21-7-1-15,7 3 1 16,-3-6 0-16,-21-1 0 16,-3 1 6-16,-25-3-9 15,-13-3 3-15,-14 2 0 0,-18-2 7 16,-6 0-5-16,-7 0 23 15,0 0 5-15,0 0-12 16,0 0 23-16,0 0-2 16,0 0-2-16,-13 0-26 15,-25 0-6-15,3 0-5 16,-3 0 0-16,-6 0 5 16,-1 0-13-16,14 21 8 15,11 7 0-15,2 4-4 16,18 2 4-16,0 3-3 15,24-8-8-15,35-9-18 16,10-12 23-16,-4-8-10 16,11 0 16-16,-18-2-7 0,-13-24 12 15,-7-5-5-15,-18-4 7 16,-13 1-5-16,-7-1 29 16,0 3-10-16,0 10-5 15,0 5 19-15,-14 8-31 16,1 6 10-16,2 3-14 15,-9 0-2-15,13 26-2 16,-10 17 4-16,17 2 0 16,0 2-5-16,0-7 8 15,31-9-4-15,6-12 1 16,8-10-7-16,-7-9 4 16,13 0 3-16,1-11 0 15,0-18 3-15,-1-8 2 16,-6 0-5-16,0 0 0 0,-8 3 5 15,-2 0-2-15,-4 8-3 16,0 9 0-16,-11 8-3 16,4 9 0-16,-3 0-3 15,-7 14 5-15,3 15-11 16,-10 2 10-16,7-2-28 16,-14-7-9-16,6-7 8 15,-6-8-2-15,0-5 27 16,0-2 3-16,0 0 3 15,0 0 18-15,0-14-16 16,0-12 0-16,0 3 24 0,-20-1-14 16,3 8 3-1,-11 2 2-15,14 8-12 16,-3 6-3-16,3 0-2 0,8 6-3 16,-1 24-3-16,7 11 3 15,0 3 2-15,0-3-28 16,0-3 2-16,20-4 9 15,25-14-13-15,0-9 21 16,6-11 8-16,8 0 4 16,9-14-2-16,-2-23 4 15,-22-3 11-15,1-6 24 16,-7-2-8-16,-17-6 14 16,-14-13 3-16,-1-6-19 0,-6-5 12 15,0 1-24 1,0 5-5-16,-20 14 18 0,-1 22-27 15,-3 13 9-15,17 18-3 16,7 5-9-16,0 8-1 16,0 43-19-16,0 24 20 15,0 14 4-15,0 2-2 16,0-5-2-16,0-6 0 16,0-12 7-16,0-7-10 15,0-15 3-15,0-15-13 16,-7-11 7-16,7-14-24 15,0-6 24-15,0 0 4 16,0-6 2-16,21-27 0 16,3-3 0-16,4-4 1 0,2 3-1 15,1 0 5-15,-10 8-5 16,3 9 0-16,-10 15 3 16,6 1-10-16,5 4 7 15,-5 0-9-15,11 15 7 16,-10 8-35-16,3 5 14 15,-17 3 12-15,-7-2-2 16,0 5 9-16,-24 1-1 16,-11-3 5-16,-3-1-8 15,14-9 9-15,24-7-1 16,0-5 0-16,0 0 5 16,0-1-5-16,18-9 0 15,26 0 0-15,22 0 6 0,16 0 0 16,8 0-12-16,6 2-29 15,-17 10-139-15,-28 11-160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1:47:33.55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26868 6209 623 0,'0'0'193'16,"0"0"-29"-16,0 0-41 15,0 0-6-15,0 0-41 16,0 0-24-16,0 0 7 16,-45-115-44-16,38 113 12 15,-6 2-24-15,-12 0 4 16,-2 0-13-16,-11 22 6 16,-13 10 0-16,6-1-6 15,24-2 11-15,4-6-7 16,17 1 2-16,0 1-5 15,17 0-4-15,28 7 9 16,-4-1-2-16,14 1-6 0,-20-7 9 16,2 1-1-1,-13-3 0-15,-3-6 2 16,-14 0-10-16,-7-3 8 0,0-2 0 16,0-1-3-16,-7 4 11 15,-38-7-8-15,1 1 0 16,-15-6-9-16,8-3-2 15,6 0-61-15,7 0-48 16,24 0-24-16,14-8-76 16,0-30-91-16</inkml:trace>
  <inkml:trace contextRef="#ctx0" brushRef="#br0" timeOffset="1508">27232 5935 580 0,'0'0'206'0,"0"0"-61"0,0 0-12 16,0 0-53-16,0 0-71 15,0 0 2-15,-75 72 1 16,68-10 4-16,-7 1 11 16,7 0-25-16,7 0 9 15,0-9-11-15,0-8 7 16,0-9-13-16,0-17 6 15,0-12-57-15,0-5-25 16,0-3-15-16,7 0 61 16,7-14 18-16,-14-9 13 15,0-8-1-15,0-3 6 0,-7-1 0 16,-14-1 0-16,-10 8 7 16,0 9-3-16,4 4 9 15,10 7-7-15,10 6 17 16,0 2-23-16,7 0 1 15,0 0-5-15,0 0-3 16,7 0 7-16,44 0 0 16,25 0 3-16,27 0 6 15,0 0-6-15,1 0 0 16,-15-10-1-16,-27 8 6 16,-35 2-7-16,-9 0-1 15,-12 0 3-15,-6 0 9 0,0 0-4 16,0 0 22-16,0 0 1 15,-6 0-8-15,-39 0 11 16,0 0-34-16,0 0 6 16,1 0-6-16,13 6 0 15,3 16 0-15,4 4-7 16,10 5 8-16,14 1-1 16,0-3 0-16,0-9 1 15,21-5-11-15,17-10 4 16,0-5-3-16,0 0 7 15,-4 0 3-15,-10-14-1 16,-3-6 3-16,3 0-1 0,-17-3 15 16,-7-1-4-1,0 4 19-15,0-5-3 0,0 2-11 16,0 8 7-16,0 7-12 16,0 8-12-16,0 0-1 15,0 0-6-15,0 18-6 16,0 19 4-16,0 11 15 15,0 1-7-15,0-1 0 16,31-7-7-16,3-16 1 16,4-8-14-16,0-14 4 15,-1-3 14-15,8 0 4 16,0-20 3-16,6-11-5 16,1-7 4-16,-7-1 11 0,-18 1-12 15,4 8 9 1,-17 6 3-16,-7 10-12 0,3 11 7 15,-3 3-10 1,0 0-8-16,0 0 1 0,6 0-17 16,5 13 15-16,-12 2 2 15,1-1-25-15,0-5 11 16,-7-6 5-16,0-3 14 16,0 0 2-16,0 0 3 15,0 0 9-15,0-6 3 16,0-8-8-16,0 2 4 15,-14 1 3-15,-3 6-9 16,4 2 11-16,-1 3-16 16,0 0-7-16,4 23 7 15,-4 10-6-15,7 8 5 0,7-1 1 16,0-8-26-16,14-12 5 16,17-6-31-16,7-14 21 15,-4 0 29-15,18 0-1 16,-8-20 3-16,1-12 3 15,7-8 17-15,-15-8 33 16,-6-5-11-16,-17-3 16 16,-7-5 17-16,-7-1-29 15,0 2 7-15,0 14-19 16,-21 17-17-16,14 15 26 16,-10 14-28-16,17 0-11 15,0 6-4-15,-7 40-18 0,0 14 18 16,7 11 0-16,0 3 1 15,0-3-3-15,0-4 2 16,0-9-1-16,0-13-2 16,7-14-23-16,0-5 10 15,10-15-14-15,-10-5-11 16,-7-6 41-16,7 0-7 16,7 0 7-16,3-8 6 15,-3-18 1-15,0-9-4 16,10-5-3-16,3-3 1 15,-3 4-4-15,-3 7 4 16,-4 15-1-16,-10 11 0 16,7 6-5-16,-7 0-8 0,-1 2-44 15,12 22 15-15,-11 2 31 16,-7 8-12-16,0-1 10 16,0 0-14-16,-25-4-1 15,12-7 25-15,-1-5-15 16,14-5-22-16,0-4 16 15,0-4-17-15,14-4-1 16,30 0-22-16,15 0-53 16,30-6-11-16,1-20-272 15</inkml:trace>
  <inkml:trace contextRef="#ctx0" brushRef="#br0" timeOffset="1961">29034 6335 389 0,'0'0'107'15,"0"0"-84"-15,0 0-10 16,0 0 24-16,0 0 43 16,0 0-30-16,96-6 16 15,-51-2-6-15,-7-1-30 16,-4 0 6-16,-3 3-11 15,-17 1 6-15,-14 5 3 16,0 0-12-16,0-3 16 16,0-3 3-16,0-6-18 15,0-1-9-15,-21-1-13 0,-3 2-1 16,4-2 0-16,-11 5 9 16,17 0-11-16,0 6 2 15,-3 1 0-15,17 2-7 16,0 0 6-16,0 0 1 15,0 0 0-15,0 0-4 16,17 0 4-16,4 0 0 16,10 2 3-16,3 13-3 15,4 5 1-15,-7 1-1 16,-10 6 0-16,-4-1 4 16,-10 0-6-16,-7 0 2 15,0-4-8-15,-7 2-70 0,-31-7-141 16,0-3-218-16</inkml:trace>
  <inkml:trace contextRef="#ctx0" brushRef="#br0" timeOffset="3523">30368 5226 534 0,'0'0'237'0,"0"0"-27"16,0 0-34-16,0 0-68 0,-76-149 0 15,63 131-42-15,13 10-14 16,0 2 1-16,0 4-36 16,0 2 1-16,0 0-18 15,0 0 8-15,0 25-18 16,0 32 10-16,0 24 0 16,0 16 10-16,0 8-6 15,0 13-4-15,0-1 0 16,13 3 12-16,5 6-6 15,-11 6-6-15,6-1 2 16,-6 3 3-16,10-2-1 16,-3 2-4-16,7 9 0 15,3 6 11-15,-10-1-15 0,-1-8 4 16,5-11 0-16,-18-15-4 16,6-10 10-16,-6-7-6 15,0-8 0-15,7-10 9 16,-7-7-9-16,0-4 0 15,0-5 0-15,0 0-1 16,0-3 6-16,0 0-5 16,0-8 0-16,0-4 8 15,-7-10-10-15,7-10 2 16,0-6 0-16,0-7-6 16,0-9 9-16,0-1-3 15,0-2 0-15,0-3 8 0,0 4-8 16,0-4 0-16,0 0 0 15,0 0-6-15,0 0 11 16,0 0-5-16,0 0 0 16,0 0 8-16,0 0-12 15,7 0 4-15,7 0 0 16,17 0 0-16,14 0 5 16,13-9-5-16,1-3 0 15,9 0 10-15,11-2-18 16,-3 0 8-16,7 0 0 15,6 2-9-15,14 1 0 16,14 0 5-16,17-1 2 16,14 7-8-16,17 2 2 0,-3 3 8 15,-8 0 0 1,-13 0-7-16,-20 8 10 0,-25 4-3 16,0 2 0-16,-13-6 6 15,-11 1-5-15,-3-3-1 16,-11-1 0-16,-6-1-4 15,-8-2 7-15,-16-2-3 16,-11 3 0-16,-10-3 5 16,0 0-6-16,-7 0 1 15,0 0 0-15,0 0 3 16,0 0 6-16,0 0-6 16,0 0-3-16,0-14 6 15,0-9-4-15,0-3-2 0,0-3 0 16,0-5-4-16,0-5 16 15,0-8-12-15,0-4 0 16,0-9 8-16,-14-5-9 16,-17-7 1-16,11-8 0 15,-4-3 0-15,10-6 5 16,-10 1-5-16,10-1 0 16,-7-2 7-16,4-1-7 15,3-9 0-15,1-7 0 16,-5-6 0-16,5 3 4 15,-8 2-4-15,-3 9 0 0,3 3 9 16,4 2-11 0,3 10 2-16,8 4 0 15,-8 10-4-15,14 0 10 0,-11 2-6 16,5-2 0-16,6-3 6 16,-7-1-10-16,0 1 4 15,7-1 0-15,0 4-2 16,0-1 8-16,0 4-6 15,0 1 0-15,0 5 5 16,0 4-9-16,0 4 4 16,14 6 0-16,-14 2-4 15,6 6 10-15,-6 0-6 16,0 9 0-16,0 2 6 16,0 5-13-16,0 11 7 15,0 1 0-15,0 9-3 0,0 0 8 16,0 3-5-1,0 0 0-15,0 0 4 0,0 0-16 16,0 0 12-16,0 0-27 16,0 3-12-16,0 37-101 15,11 15-52-15,-11 14-187 16</inkml:trace>
  <inkml:trace contextRef="#ctx0" brushRef="#br0" timeOffset="4433">31300 7673 496 0,'0'0'182'16,"0"0"-64"-16,0 0 4 16,0 0-36-16,0 0-6 15,0 0-22-15,45-72-24 16,-21 65 10-16,-11-3-19 15,-6 4-2-15,0 0 19 16,4 4-33-16,-11-1 14 16,0 3-6-16,6-3-17 15,-6 3 22-15,0 0-22 16,0 0 0-16,0 0-2 16,0 0 3-16,0 0-2 15,0 0-3-15,0 6-15 0,0 20 16 16,0 5 3-16,0 7 0 15,7-1 0-15,7-1 9 16,3-1-9-16,-3-4 0 16,0-2 3-1,-7-4-6-15,3-4 3 0,-10-4 0 16,0-3-3-16,0-5 8 16,0-7-5-16,0 4 0 15,0-3 0-15,-10-3 4 16,-4 0-4-16,0 0 0 15,7 0 6-15,-3 0 1 16,3 0-6-16,7 0-1 0,0 0-8 16,0 0 6-1,0 0-16-15,0 0-6 16,45 0-14-16,30-3-23 0,29-17-32 16,6-6-145-16,-21-3-334 15</inkml:trace>
  <inkml:trace contextRef="#ctx0" brushRef="#br0" timeOffset="5070">31131 6795 387 0,'0'0'139'0,"0"0"-1"16,0 0-24-16,0 0-8 15,0 0-26-15,0 0 1 16,-24-48-30-16,24 39 7 15,0 0-14-15,0 1-11 16,24 2-12-16,-3 4-20 16,10 2 5-16,7 0-3 15,0 0 6-15,3 16-8 16,-3 10-1-16,0 3 0 16,-25 8-5-16,-13 2 5 15,0 4 0-15,0-2 5 0,-27-5 1 16,-25-7-5-1,14-8-1-15,7-8 3 0,11-8 0 16,13-5-3-16,7 0 0 16,0 0 0-16,0 0 8 15,27 0-7-15,32 0-1 16,10-5 5-16,13-8-14 16,4 4 4-16,-24 3-87 15,-17 6-84-15,-18 0-256 16</inkml:trace>
  <inkml:trace contextRef="#ctx0" brushRef="#br0" timeOffset="5791">31204 5972 407 0,'0'0'173'0,"0"0"-46"16,0 0 27-16,0 0-56 15,0 0-12-15,0 0-34 16,-21-32-28-16,21 30 15 15,31-4-39-15,3 3 0 0,4 0 1 16,14 3 9 0,-14 0-10-16,-1 0 0 0,-9 0 0 15,-11 0-3-15,-10 0 3 16,-7 0 0-16,0 0-4 16,0 3 3-16,0 6-5 15,-7 2 4-15,-24 3 2 16,0-5 3-16,11-3 1 15,13-5-4-15,7-1 0 16,0 0 3-16,0 0-10 16,0 0 7-16,0 4 0 15,0-1-7-15,7 3 10 16,24 2-3-16,-11 7 0 16,18-1 3-16,-7 3-5 15,-10 0 2-15,10-2 0 16,-18-1-3-16,-6-2 7 0,0-4-4 15,-7 0 0-15,0 0 2 16,0-1-2-16,-38-2 0 16,-13-5 5-16,-28 0-11 15,3 0-39-15,4 0-130 16,3-8-134-16</inkml:trace>
  <inkml:trace contextRef="#ctx0" brushRef="#br0" timeOffset="6305">31389 4994 573 0,'0'0'179'16,"0"0"-5"-16,0 0-73 15,0 0-11-15,0 0-18 16,0 0-45-16,0-57 19 16,0 57-37-16,0 0-3 15,0 0-12-15,0 14-13 16,0 18 19-16,0 10-2 0,0-1 12 15,0-5-11-15,0-4 1 16,0-8 0-16,18-11-3 16,2-8 3-16,4-5 0 15,-3 0 3-15,-7-2 4 16,3-14 4-16,-10-2-11 16,0 1 2-16,-7-1 22 15,6 1-4-15,-6 6 15 16,0 2 5-16,0 7-28 15,0 2 15-15,0 0-27 16,0 0-15-16,0 16 13 0,0 25-10 16,0 10 12-16,0 4 0 15,0 1 8-15,0-1-19 16,0-1-2-16,0-3-119 16,0-5-119-16,0-5-398 15</inkml:trace>
  <inkml:trace contextRef="#ctx0" brushRef="#br0" timeOffset="6733">30361 5609 188 0,'0'0'262'16,"0"0"-147"-16,0 0-10 15,0 0 6-15,0 0-53 16,0 0 9-16,-62-14-61 15,107 14 1-15,38 0 15 16,51 0-1-16,44 0 48 0,43-10-3 16,33-1-45-16,11-6 3 15,3 0-24-15,-24-1 1 16,-20 8 2 0,-49 1 2-16,-48 3-5 0,-51 6 0 15,-35 0 4-15,-24 0-12 16,-17 0 6-16,0 3-14 15,-38 19 15-15,-51 4-142 16,-28 3-134-16</inkml:trace>
  <inkml:trace contextRef="#ctx0" brushRef="#br0" timeOffset="7213">30458 6366 437 0,'0'0'103'0,"0"0"17"0,0 0 34 16,0 0-77-16,0 0-43 15,0 0-24-15,65 0-8 16,38-3 31-16,38-5 5 15,52-5 22-15,37 3-24 16,7-5-34-16,7 1 22 16,11 6-24-16,-18-4 1 15,-24 7 2-15,-34-2 2 16,-45 7-5-16,-48 0 0 16,-31 0 10-16,-34 0-15 15,-14 0 5-15,-7 0-8 0,0 0-53 16,-45 0-146-16,-7 18-194 15</inkml:trace>
  <inkml:trace contextRef="#ctx0" brushRef="#br0" timeOffset="7799">30382 7513 318 0,'0'0'181'16,"0"0"-29"-16,0 0-18 0,0 0-14 15,0 0 16-15,0 0-25 16,-45 45-17-16,128-45-7 16,58-17-38-16,37-8 16 15,15-1-22-15,6 3-34 16,-20 1 22-16,-10 4-17 16,-4 1-11-16,10-1 15 15,-10 1-13-15,-24 6-1 16,-38 5 1-16,-20 3 2 15,-25 3-1-15,-13 0-6 16,0 0 0-16,-8 0 3 16,-9 0 0-16,-14 0-3 0,-4 0 0 15,-10 0-3-15,0 0-30 16,-24 0-95-16,-34 0-204 16,-32 0-424-16</inkml:trace>
  <inkml:trace contextRef="#ctx0" brushRef="#br1" timeOffset="-70984">6138 13674 678 0,'0'0'208'16,"0"0"-86"-16,0 0 21 0,0 0-89 16,0 0-28-16,0 0 14 15,89-77-37-15,-61 77 5 16,-4 0-8-16,-10 0-2 15,10 20-5-15,-17 7-1 16,-1 14 8-16,1-1 9 16,-7 3 2-16,0 3-9 15,0-12-2-15,-31 3 11 16,11-14 7-16,13-6-18 16,0-8 0-16,7-9-10 15,0 0 6-15,0 0 3 16,0 0 1-16,0 0-4 0,7 0 3 15,7 0 2 1,-1 0 4-16,11 0 43 0,-10-3-23 16,-7 0 2-16,10 3-12 15,-10 0-10-15,0 0-3 16,0 0-2-16,0 6 0 16,-7 8-1-16,0 12 8 15,0 5-7-15,0 7 6 16,0 7 0-16,0-2 6 15,-7 8-10-15,7 7-1 16,0 2 12-16,0 8-6 16,0-5-2-16,24 0 8 0,-10 3-7 15,-1-15 16 1,1 1-22-16,-3-3 3 16,-11-4 19-16,0-8-19 0,0-5 15 15,0-12-12-15,0-6-4 16,-11-2 13-16,-9-12-13 15,-18 0 14-15,-21 0 2 16,-16 0-18-16,-11 0-4 16,-4 0-79-16,-6 0-195 15,20-6-320-15</inkml:trace>
  <inkml:trace contextRef="#ctx0" brushRef="#br0" timeOffset="175982">777 10454 663 0,'0'0'83'0,"0"0"30"0,0 0-29 15,0 0-35-15,0 0-15 16,0 0-34-16,90-11 0 15,-66 22-5-15,-24 13 5 16,0 1 0-16,0 1 6 16,0 6-4-16,-31-4 12 15,0-3-14-15,4-5 0 16,2-8 2-16,19 0 0 16,6-9-2-16,0-1 0 0,0 4 1 15,6 0-3-15,25 0 4 16,14-1-4-16,7 0-12 15,-8 1-129-15,1 1-258 16</inkml:trace>
  <inkml:trace contextRef="#ctx0" brushRef="#br0" timeOffset="176504">667 11393 132 0,'0'0'523'16,"0"0"-411"-16,0 0 7 15,0 0-34-15,0 0-29 16,0 0-26-16,45-47-27 15,-17 47-2-15,-4 0-1 16,7 0 10-16,-11 0-14 16,-6 0 4-16,3 6-5 15,-10 8 2-15,-7 3-9 16,0 3 12-16,0 4-3 0,0-7 7 16,0 0-4-16,-24-6 0 15,3 1-15-15,15-4 15 16,-1-5-7-16,-4 0 7 15,11 0 0-15,0 0-6 16,0-3 5-16,0 3-3 16,18 2 4-16,2-2 5 15,4 0 1-15,-3 3-5 16,3-1-1-16,-3 7 4 16,-8 0-6-16,-6-2 2 15,-7 12-8-15,0-6 7 16,0 7 2-16,-7-6 6 15,-20 0-4-15,-4-8 1 16,-7-1 6-16,4-2-10 16,-4 2-103-16,7 3-186 0</inkml:trace>
  <inkml:trace contextRef="#ctx0" brushRef="#br0" timeOffset="176948">674 12164 685 0,'0'0'241'15,"0"0"-117"1,0 0 3-16,0 0-31 0,0 0-54 15,0 0-25-15,-13-31-17 16,13 40-15-16,0 16 8 16,0 4 13-16,0 5-6 15,0-5 0-15,13-1 5 16,8-6-14-16,3-7-3 16,-3-9-46-16,10-6 33 15,-7 0 14-15,3 0 11 16,-13-6 2-16,3-9 4 15,-10 5 4-15,-7 2-2 16,0-4 29-16,0 8 23 0,0 2-28 16,0 2 6-1,0 0-36-15,0 0 0 0,0 0-4 16,0 26-18-16,0 8 18 16,0 9-62-16,0 2-137 15,0 1-192-15</inkml:trace>
  <inkml:trace contextRef="#ctx0" brushRef="#br0" timeOffset="177340">688 13062 847 0,'0'0'149'0,"0"0"-52"15,0 0 14-15,0 0-41 16,0 0-41-16,0 0 3 16,0-6-28-16,0 6 8 15,0 0-12-15,0 18 1 16,17 4-2-16,-3 7 2 15,17 3-1-15,-4-5 8 16,-2 5-2-16,-5 0-6 16,-6-1 0-16,3 1 3 0,-17-4-3 15,0 1 1-15,0-3-1 16,0-1 0-16,0-14-1 16,-31 4-1-16,-14-12-70 15,-13 0-52-15,0-3-43 16,-4 0-112-16,27 0-366 15</inkml:trace>
  <inkml:trace contextRef="#ctx0" brushRef="#br0" timeOffset="177477">853 13113 502 0,'0'0'172'0,"0"0"-125"16,0 0-6-16,0 0-27 15,251-94-14-15,-199 88-160 16</inkml:trace>
  <inkml:trace contextRef="#ctx0" brushRef="#br0" timeOffset="-14935">1905 7676 581 0,'0'0'111'0,"0"0"-26"0,0 0 92 16,341-46-80-16,-194 17-28 15,8 0-52-15,-21 9-7 16,-37 9-20-16,-39 11-12 16,-41 0-125-16,-17 0-71 15,-31 29-98-15</inkml:trace>
  <inkml:trace contextRef="#ctx0" brushRef="#br0" timeOffset="-14795">1977 7864 501 0,'0'0'210'0,"0"0"-118"16,276-51 27-16,-91 8-21 16,8 0-42-16,-39 8-48 15,-26 16-8-15,-63 19-44 16,-41 0-528-16</inkml:trace>
  <inkml:trace contextRef="#ctx0" brushRef="#br1" timeOffset="-98547">20472 911 426 0,'0'0'313'16,"0"0"-154"-16,0 0 3 16,0 0-17-16,-82-146-37 15,68 127-26-15,7 10-23 16,0 6-43-16,7 3 29 15,0 0-45-15,0 0 4 0,7 6-13 16,31 22 5 0,14 13 4-16,6 7 0 0,1 1 8 15,-8-1-11-15,1-5 3 16,-8-8 0-16,-19-10-7 16,-19-7 5-16,-6-10-20 15,0-6-4-15,0-2-24 16,-6 0 32-16,-32 0-2 15,7-17-15-15,17-14 33 16,14-9-17-16,0-11 19 16,21-7 0-16,41 4-14 15,3 3 10-15,-7 5 1 16,-13 6 3-16,-7 6-2 16,-7 5 8-16,-24 3-6 0,0 0 10 15,-7 4-4-15,0 2 43 16,0 3-28-16,0 7 4 15,-7 1-4-15,-7 9-15 16,-3 0-6-16,10 0 0 16,-7 13-8-16,-3 24 4 15,17 9 4-15,0 11 0 16,0-3-2-16,38-8 6 16,20-9-4-16,18-14 0 15,-1-9 2-15,5-11-5 16,-5-3 3-16,-3 0 0 15,-10-12 7-15,-10-11 2 16,-7-8-7-16,-11 3 2 0,-3-4 3 16,-7 1 8-1,-3 5-15-15,-8 6 0 0,5 9 0 16,-12 8 3-16,8 3-6 16,0 0 2-16,10 3-17 15,-10 16 15-15,10 5-10 16,-17-2-4-16,6 0 14 15,-6-9-22-15,-7-5 14 16,0-5 0-16,0 0 11 16,0-3 1-16,0 0 5 15,0 0 3-15,0-3 27 16,0-17-29-16,-13-3-1 0,-8 0-1 16,-3 1 2-16,-7 2 5 15,3 5-12-15,-3 3 0 16,4 4 0-16,-4 8 1 15,7 0-3-15,17 6 1 16,0 25-2-16,7 12-4 16,0 3 7-16,0 3 0 15,31-1-3-15,14-8-3 16,6-5 5-16,1-7-4 16,6-11-2-16,-6-2-2 15,6-12 9-15,-3-3 0 16,-3 0 3-16,-7-20 5 15,-1-12-5-15,-9-3-1 0,-4-2 4 16,-11-5 15 0,-9-1-2-16,-11-3 5 0,0 3 10 15,0 9-34-15,0 11 19 16,-11 15-4-16,5 4-15 16,6 4 1-16,-7 0-1 15,7 6-14-15,0 29 14 16,0 10 0-16,0 4 0 15,13-3 0-15,11-6-11 16,4-9 8-16,-4-11-20 16,-3-8 13-16,10-6 5 15,0-6 7-15,-4 0-2 16,4 0 0-16,0-26 7 16,-10-3-2-16,-14-3-2 15,6-2 2-15,-2 3 22 0,-11 2-23 16,0 3 18-16,0 6-5 15,0 9-14-15,0 8 10 16,0 3-13-16,0 0-4 16,0 14-2-16,0 20-3 15,6 15 8-15,15 3 1 16,3-4 0-16,-3-1-10 16,3-11 10-16,3-4 0 15,-3-12-7-15,-3-6 4 16,-4-8 3-16,4-6 0 15,17 0 0-15,0 0 3 16,3-29 0-16,14-5-3 0,-14-6 2 16,4-3 7-16,-14-5-6 15,0-1-3-15,-18 6 0 16,8 9 5-16,-11 8-5 16,-10 9 0-16,7 11 0 15,-7 3 6-15,0 3-12 16,14 0 5-16,10 0-14 15,4 14 12-15,2 15-5 16,-2 8-4-16,-11 0 8 16,4 6-19-16,-14 0 15 15,10-6 5-15,-10-2 3 16,0-10-8-16,13-5 8 16,-9-8 0-16,9-4-5 0,-13-8 12 15,17 0-6 1,4 0-1-16,3-14 4 0,6-15 1 15,-9-4-1-15,3-8-4 16,0-2 14-16,-11-2-12 16,-13-1 16-16,17 0-10 15,-10 9-7-15,0 6 5 16,-7 11-5-16,-7 8-1 16,0 6 3-16,0 3 4 15,0 3-11-15,0 0 4 16,0 0-11-16,0 0 7 15,0 21-14-15,0 9 18 16,10 5 0-16,4 2-2 16,-7 2-3-16,6-9 5 0,5-2-5 15,-5-2-3 1,-6-3 4-16,0 0 3 0,-7 0-4 16,7 3 0-16,-7-1 1 15,0-2 4-15,0-6 0 16,0-4-13-16,0-3 12 15,0-4 1-15,0-6-3 16,-21 0 10-16,1 0-7 16,-11 0 0-16,0 0 1 15,3-9-5-15,11-2 5 16,10 2-1-16,0 7 0 16,7-1-1-16,0 3-4 0,0 0 5 15,0-3-15-15,0 3 14 16,7-4-15-16,24 4 15 15,-10 0-4-15,10 0 6 16,0 0-2-16,-4 0 1 16,4 0 0-16,7-10 2 15,-4-5-1-15,4-8-1 16,7-6 5-16,0-5-1 16,-7-3 17-16,-18 0 0 15,-3-3-3-15,-17 5 21 16,0 1-30-16,0 9 14 15,0 1-8-15,-17 10-11 16,10 6 14-16,0 5-17 0,7 3 5 16,0 0-12-16,0 0 4 15,0 0-4-15,0 23 0 16,0 22 1-16,7 13 3 16,7 2 2-16,-4-6-2 15,4-3-10-15,7-10 8 16,-4-13-11-16,4-10 11 15,9-10-2-15,-9-8 6 16,10 0 0-16,7-8 2 16,-4-24 2-16,4-5 0 15,7-6-4-15,-1-11 0 16,1-4 11-16,-7-4-10 16,14 2-1-16,-8 11 0 15,-16 18-5-15,-4 12 5 16,-10 18 0-16,-8 1 0 0,1 0-13 15,11 10 8-15,-12 19 1 16,-6 3-1-16,0-3-4 16,0-1 4-16,0-10 4 15,0-10-3-15,0-2 4 16,0-6-5-16,0 0 5 16,0 0 0-16,0 0 18 15,0-12-12-15,0-10-6 16,-24-2 0-16,4 1 7 15,-11 3-11-15,10 3 4 16,-3 6 0-16,3 5-3 16,15 3 3-16,-8 3-4 0,-3 0 3 15,-4 35-2-15,-3 13-1 16,17 9 4-16,0 3 0 16,7-5-8-16,0-1 11 15,0-13-3-15,7-10 0 16,17-12 7-16,4-7-14 15,3-10 7-15,-4-2 0 16,4 0 9-16,7-8-4 16,0-20-2-16,-11-9-3 15,-3-7 10-15,-3 0-6 16,-21-9-4-16,0-4 5 16,0 3 8-16,-7 6-8 0,-14 10-5 15,-10 9 5-15,7 16 3 16,4 6-12-16,6 7 4 15,-10 0-2-15,3 24-11 16,4 18 13-16,-4 9 0 16,8 10-1-16,6-1 8 15,7-6-10-15,0-3 3 16,14-7-1-16,23-13-8 16,-2-8 8-16,9-9 1 15,-6-11 0-15,14-3 5 16,-7 0-8-16,13-12 3 15,-6-16 0-15,10-9 2 16,-11-3 4-16,-13-2-6 0,-4-5 0 16,-3 1 9-16,-10 10-7 15,-11 10-2-15,-3 8 0 16,-7 13-2-16,7 5 2 16,-7 0-2-16,0 17-5 15,0 20 2-15,0 9-1 16,0 2 6-16,0-5 0 15,0-3-5-15,0-14 5 16,0-8 0-16,14-11-1 16,10-7 3-16,3 0 0 15,18-10 0-15,7-25-1 16,-8-6 10-16,1-1-5 16,7-5-1-16,-15-1-1 15,1 6 6-15,0 7-9 16,-17 13-1-16,3 12 0 0,-4 10-9 15,1 0 2-15,10 7 4 16,-7 22 2-16,-3 8-9 16,-8 5 2-16,-2 0 8 15,2-9-7-15,-6-2-1 16,0-8-16-16,7-6-7 16,-4-6-15-16,4-8-74 15,-7-3-69-15,-7 0-113 16,0-5-452-16</inkml:trace>
  <inkml:trace contextRef="#ctx0" brushRef="#br1" timeOffset="-98025">23718 79 93 0,'0'0'448'0,"0"0"-286"15,0 0 3-15,0 0-44 16,0 0-5-16,0 0-41 16,24-77-30-16,-34 75 14 15,-4 2-47-15,7 0-4 16,-13 0-8-16,9 5-1 16,-2 18-4-16,13 2 5 15,0 4 0-15,0 3-3 16,24-3 8-16,17-11-5 15,4-5 7-15,-1-8 0 16,1-5 9-16,-14 0-2 0,-17 0 31 16,3-5 34-1,-17-19-37-15,0 2 0 0,0-7-27 16,-10 7-8-16,-35 2-14 16,0 2 5-16,-6 13-11 15,-1 5-4-15,18 0-94 16,3 19-48-16,7 25-125 15,24 7-194-15</inkml:trace>
  <inkml:trace contextRef="#ctx0" brushRef="#br1" timeOffset="-112183">6850 1229 498 0,'0'0'192'0,"0"0"-114"15,0 0 14-15,0 0-25 0,0 0-1 16,0 0-17-16,-114-4-4 15,114 4 6-15,0 0-9 16,0 0 11-16,0 0-31 16,0 0-15-16,0 0 0 15,31-2 7-15,28-1-13 16,16-6 13-16,-3 1-3 16,18-4 26-16,-15 1-3 15,-9-1-5-15,-15 1 4 16,-20 2-15-16,-17 0 11 15,-14-2 11-15,0 0-11 16,0-3 0-16,-14-4-16 0,-24 8-8 16,-6-5 8-16,-1 9-6 15,0 0-7-15,11 4 0 16,3 2 13-16,0 0-20 16,10 0 7-16,8 0 0 15,13 0-2-15,0 0 2 16,7 0-3-16,37 0-1 15,29 5 4-15,16 12 3 16,0 0-3-16,-16 1 0 16,2 2-2-16,-30 3 9 15,-14-7-7-15,-11 2 0 16,-13-4 6-16,-7 1-11 16,-13 5 5-16,-70 0-18 0,-34 5-96 15,-10-1-334 1</inkml:trace>
  <inkml:trace contextRef="#ctx0" brushRef="#br1" timeOffset="-115413">977 1139 644 0,'0'0'293'0,"0"0"-128"16,0 0 6-16,0 0-64 0,0 0-24 16,0 0-37-16,-14-44-30 15,14 44 4-15,0 0-20 16,7 0-4-16,24 0 1 16,7 0 1-16,13 8 2 15,-6 15 0-15,7 5 4 16,-15 6-10-16,-2 3 6 15,-11-6 0-15,-10-1-3 16,-14-10-11-16,0-6-16 16,0-7-21-16,-7-2-8 15,-17-5 25-15,3 0-6 16,7 0 40-16,7-9-4 16,7-20 7-16,0-5-3 15,0-6 0-15,21-6 2 0,10 0 19 16,14 7-18-16,-4-2-3 15,-3 7 4-15,0 8 2 16,-7 1-4-16,-11 11 12 16,-6 4-5-16,-14 5 18 15,0 5-20-15,0 0-4 16,0 0 4-16,0 0-6 16,0 0-2-16,0 0-17 15,-14 15-90-15,0 10-9 16,-10 1-199-16,11-6-356 15</inkml:trace>
  <inkml:trace contextRef="#ctx0" brushRef="#br1" timeOffset="-114666">1572 1126 580 0,'0'0'184'0,"0"0"-43"16,0 0-6-16,0 0-48 15,0 0-34-15,0 0-25 16,38-3-27-16,-18-3 3 16,11 3-3-16,-3-6 5 15,3 1-2-15,0 2-4 16,-18 0 0-16,-6 1 5 0,-7-4-1 15,0 1 6-15,0-7 17 16,0 4 17-16,-7-4 7 16,-31 7-40-16,1 6-2 15,2 2 1-15,-9 0-5 16,6 0 0-16,7 0-5 16,17 0 2-16,0 16-6 15,14 7 4-15,0 6 0 16,0 5-2-16,21 4 3 15,17-2-5-15,13-1 4 16,1-13 0-16,6-7-7 16,11-9 1-16,-4-6 6 0,1 0-1 15,3-10 6-15,-11-8-1 16,-6-5-1-16,-22-4 0 16,-2-1 28-16,-11-4 0 15,-10 4 9-15,-7 3 3 16,0 4-22-16,0 13 6 15,0 2-4-15,0 6-13 16,0 0-6-16,0 0-4 16,0 14-7-16,0 21 2 15,0 10 10-15,0 4-4 16,31 6-1-16,-3-7 0 16,-4-2-7-16,3-15 6 15,-10-11-13-15,4-12 11 0,3-8-6 16,-10 0 9-16,6-22 1 15,11-21 2-15,-10-3 7 16,3-14-8-16,4 0 2 16,-4 3-4-16,-4 8 6 15,-9 12-6-15,-5 14 0 16,-6 9 2-16,0 8-7 16,0 6 3-16,0 0-66 15,0 12-69-15,0 24-114 16,0 7 6-16,0 1-236 15</inkml:trace>
  <inkml:trace contextRef="#ctx0" brushRef="#br1" timeOffset="-113586">2779 1200 342 0,'0'0'295'0,"0"0"-128"15,0 0-33-15,0 0-5 16,0 0-40-16,0 0-25 15,82-135 8-15,-75 118-13 16,0 3-9-16,-7 0-5 16,0 2-22-16,0 4 12 15,0-4-16-15,-7 4-12 16,-24 2 0-16,4 3-7 16,-4 3-5-16,3 0 3 15,11 23 0-15,3 15-2 16,14 10 4-16,0 9 0 0,0 0-7 15,31-2 8-15,14-10-1 16,-4-7 0-16,14-15-10 16,-10-12 9-16,6-11-7 15,-6 0 8-15,7 0-5 16,-1-11 8-16,-16-18-3 16,2-9 3-16,-6-1 3 15,0-10-1-15,-3 1-5 16,-4-1 6-16,-10 11-3 15,-8 10 1-15,1 11-4 16,-7 14 1-16,7 3 3 16,10 0-8-16,-3 0-2 0,7 5 2 15,10 24-4-15,-7 11 8 16,-10 6-8-16,-8 2 7 16,1 2-15-16,0-11 16 15,4-4-11-15,2-9-1 16,1-10 5-16,10-10 4 15,4-6 3-15,3 0-4 16,6-2 9-16,-9-27 2 16,17-11-6-16,-1-6 1 15,-6-11 20-15,0-3-20 16,-17-6 10-16,-8 3 7 16,-13 8-13-16,0 9 14 15,0 15-6-15,-7 9-10 0,-6 13 15 16,6 3-17-16,0 6-2 15,0 0 0-15,-3 12-22 16,3 28 22-16,7 14 0 16,0 7 0-16,0 1-7 15,7-2-1-15,44 0 2 16,4-5-4-16,11-10-17 16,-15-5 23-16,1-11 1 15,-21-12-1-15,-17-6-1 16,-14-7-11-16,0-4-3 15,0 0 8-15,-38 0-12 16,-14 0 19 15,1 0 4-31,6-9 0 0,17 0-2 0,4 3 4 0,17 1-2 0,7 2 0 16,0 0-6-16,7 0 5 16,31-7-5-16,7-3 6 15,13-9 5-15,1-14-2 16,16 0-3-16,-16-7 0 15,-1 0 4-15,-6-6 2 16,-14 6 3-16,-7 1 0 16,-18 5 20-16,-13 8-3 15,0 6 9-15,0 3 5 16,-37 11-31-16,16 4 4 16,-10 5-13-16,10 9-4 0,4 30-4 15,10 16 13 1,0 2-5-16,7 1 0 0,0-7 6 15,7-3-8-15,31-11 2 16,7-4 0-16,-1-9-4 16,8-9 4-16,6-9-15 15,18-6-32-15,7-3-64 16,-4-37-155-16,-4-9-478 16</inkml:trace>
  <inkml:trace contextRef="#ctx0" brushRef="#br1" timeOffset="-113090">5351 631 440 0,'0'0'351'16,"0"0"-146"-16,0 0-21 16,0 0-28-16,0 0-72 15,0 0 0-15,-45-86-39 16,38 86-20-16,-7 0-2 16,-24 26-19-16,1 26 1 15,-8 16 9-15,17 19-13 16,-3 2 16-16,25 7-17 15,6-2 2-15,0-8 3 16,0-6-2-16,37-11-3 0,8-15 0 16,13-11-22-1,1-15-35-15,17-19-94 0,13-9-167 16,14-20-297-16</inkml:trace>
  <inkml:trace contextRef="#ctx0" brushRef="#br1" timeOffset="-112777">5736 746 469 0,'0'0'296'16,"0"0"-132"-16,0 0-19 0,0 0-17 15,0 0-31 1,0 0-31-16,-21-97-22 0,21 97 0 15,0 0-40-15,38 0 1 16,6 2-2-16,8 30 3 16,0 13 0-16,-1 18-6 15,-13 6 0-15,-17 10 23 16,3 4-19-16,-24-2 13 16,0-4-6-16,0-6-5 15,-38-8-4-15,-14-11-2 16,-10-5-41-16,11-14-77 15,6-7-208-15,31-9-536 0</inkml:trace>
  <inkml:trace contextRef="#ctx0" brushRef="#br1" timeOffset="-107870">8249 1000 704 0,'0'0'214'15,"0"0"-32"-15,0 0-27 0,0 0-61 16,0 0 1-16,0 0-38 16,24-63-22-16,-24 63 2 15,0 0-35-15,0 0-1 16,0 27-1-16,0 26-6 15,0 15 6-15,0 4 0 16,-10-4 6-16,10-7-2 16,0-12 0-16,0-15-4 15,0-8 0-15,0-15 8 16,0-8-7-16,0-3-1 16,0 0 0-16,0 0 21 15,0-14 2-15,0-35 18 16,10-20-38-16,-3-11 8 0,14-14-11 15,-14-7 0-15,10-1 0 16,-4 1-2 0,8 19 5-16,3 22-3 0,-10 28 0 15,-14 21 8-15,0 11-16 16,0 0 8-16,0 0-18 16,17 0 9-16,-3 15-35 15,17 27 38-15,-4 24 2 16,-3 14-7-16,-3 9 8 15,-21-1-12-15,0-5-6 16,0-8 20-16,-14-18-29 16,-17-15 17-16,24-16-2 15,1-15-12-15,6-5 24 0,0-2-1 16,0-2 4-16,0-2-9 16,0 6 7-16,0-3 2 15,0 5 0-15,0-2-31 16,20-2 26-16,4 1-13 15,21-2 10-15,20-3-5 16,11 0 15-16,3 0-2 16,4 0 0-16,-18 0 9 15,-3 0-9-15,-24 0 2 16,-18-9-1-16,-6-3 34 16,-14-4-8-16,0-8 13 15,0-1 0-15,0-4-21 16,0-3 16-16,-14 1-34 0,-6 2 0 15,-11 10 12-15,0 5-4 16,3 4-9-16,-3 10 0 16,11 0 1-16,-11 4-10 15,7 24 9-15,17 15 0 16,0 6-10-16,7 8 14 16,0-3-4-16,38 1 0 15,20-13-6-15,1-7 0 16,9-13 0-16,-16-7 0 15,-1-9-1-15,-6-6 7 16,0 0 0-16,-7 0 0 16,-4-23 7-16,-3-9-1 0,7-5-6 15,-11-9 0-15,4 3 3 16,-7 3 7-16,-17 9-10 16,0 11 12-16,-7 8-6 15,0 7 10-15,0 2-16 16,0 3 2-16,0 0-7 15,0 0-3-15,0 0 0 16,7 26-5-16,7 9 11 16,17-1-5-16,-11-5-5 15,11-5 1-15,0-9 7 16,-10-6-13-16,3-4 17 16,-10-5 0-16,-1 0 0 15,5 0 0-15,9-29 0 0,-3-5 0 16,-17-3 5-16,7-8 3 15,-14 1-4-15,0 5 11 16,0 4-15-16,0 13 25 16,-7 4-21-16,-7 6-3 15,-3 10 3-15,17 2-3 16,-7 0-2-16,7 0-1 16,-7 17-17-16,7 23 10 15,0 17 4-15,0 1-31 16,14-7 33-16,17-5-25 15,14-15 8-15,-1-17-4 16,1-11 13-16,0-3 7 0,6 0 4 16,-6-29 0-16,-11-5 11 15,-3-3-6-15,-7-5 15 16,-17 1 5-16,-7-4-12 16,0-2 18-16,0 7-23 15,-31 7-5-15,0 13 9 16,11 10-6-16,13 8-6 15,0 2 0-15,0 0-18 16,7 22 17-16,0 19-5 16,0 10 6-16,0 3-2 15,0 3 6-15,14 0-4 16,0-7 0-16,10-7-19 16,-11-15 16-16,18-5-25 15,-10-11 0-15,10-7 27 16,-4-5-2-16,4 0 3 0,7-12 1 15,7-16 7-15,-11-4-1 16,11-4-6-16,-7-5 5 16,0-2 3-16,-7 1-1 15,-4 1-4-15,-3 12-4 16,-10 13 4-16,-7 10-10 16,0 6 6-16,10 0-11 15,4 3 6-15,9 25-11 16,-9 12 13-16,3 1-4 15,-10 7-4-15,7-5 3 0,-4-6 3 16,-3-9-5 0,6-7 4-16,-3-7-5 0,4-11 10 15,-4-3 1-15,4 0 0 16,10 0 5-16,-4-28-4 16,4-12 1-16,7-6 25 15,-17-3-19-15,-8 0 15 16,-2 0 5-16,-11 7-17 15,0 5 24-15,0 8-23 16,-11 12-4-16,-2 6 8 16,6 7-15-16,7 4 0 15,0 0-1-15,-7 26-24 16,0 26 22-16,-3 8 2 16,10-3 0-16,0-3-2 15,0-8-5-15,17-6 2 0,10-6-3 16,4-2-4-16,0-7 1 15,-10-5 5-15,-7-4 6 16,3-5-3-16,-10-6 10 16,-7-3-7-16,0-2 0 15,0 0 2-15,0 0-7 16,0 0 5-16,0 0 0 16,0 0 0-16,0 0 8 15,-38 0-8-15,-7 0 0 16,1 0 6-16,6 0-17 15,10 0-3-15,14 0-34 16,-10 0-39-16,17 0-85 16,7-5-31-16,0-20-112 15</inkml:trace>
  <inkml:trace contextRef="#ctx0" brushRef="#br1" timeOffset="-107026">11110 1506 436 0,'0'0'124'0,"0"0"-11"15,0 0-8-15,0 0-56 16,0 0-31-16,0 0 5 0,0 0-13 15,103-54 20-15,-48 40-7 16,-14-10 19-16,4 1 29 16,0-2-33-16,-14-1 14 15,-1 0 3-15,-16-6-27 16,0-1 17-16,-14-5 0 16,0-1-15-16,0-2 15 15,0 7-22-15,0 8-7 16,-14 9 16-16,7 5-25 15,-10 10 4-15,3 2-11 16,-6 0-12-16,-4 28 4 0,10 18 8 16,-10 8 0-1,24 1-1-15,0-4 5 0,0-5-11 16,31-6 7-16,20-5-18 16,18-13 8-16,10-8-17 15,18-11-11-15,-1-3-34 16,-14 0-98-16,-16-25-123 15</inkml:trace>
  <inkml:trace contextRef="#ctx0" brushRef="#br1" timeOffset="-106461">12987 1160 49 0,'0'0'754'0,"0"0"-599"15,0 0-20-15,0 0 10 16,0 0-60-16,0 0-31 16,-96-120-7-16,79 114-35 0,10 6 14 15,0 0-25-15,-7 0 0 16,-24 8-2-16,-13 27-12 16,-8 8 13-16,15 5 0 15,-1-1-1-15,38-11-4 16,7-5-14-16,0-7-16 15,28-13 16-15,23-5-22 16,1-6 41-16,-1 0-2 16,-6-17 8-16,-7-12 4 15,-7 3 1-15,-11-2 10 16,-13 2 15-16,-7 6-18 16,0 5 19-16,0 7-6 15,0 6-21-15,0 2 12 0,0 0-22 16,0 0-20-16,0 10 16 15,0 22-19-15,0 5 23 16,0 6 0-16,31-3-10 16,7 1 1-16,14-7-52 15,13-10-48-15,24-11-50 16,1-13-85-16,-1 0-166 16</inkml:trace>
  <inkml:trace contextRef="#ctx0" brushRef="#br1" timeOffset="-106117">13809 1065 662 0,'0'0'212'0,"0"0"-56"15,0 0 4-15,0 0-40 16,-76-162-45-16,49 145-16 16,10 8-39-16,3 7 13 15,7 2-33-15,0 0 2 16,-7 5-6-16,-3 29-8 15,3 6 12-15,14 3 0 16,0 0-7-16,14-3 2 16,31 3-7-16,13-6-2 15,-6 0 2-15,10-5 9 16,-11-5 3-16,-6-1 0 16,-17-5 2-16,-11-7-16 15,-10-5 14-15,-7-3-11 16,0-3 5-16,0-3-27 0,-52 0 13 15,-6 0 0-15,-4 0-113 16,3 0-17-16,21-9-45 16,25-17-65-16,13-20-85 15</inkml:trace>
  <inkml:trace contextRef="#ctx0" brushRef="#br1" timeOffset="-104557">14077 778 535 0,'0'0'222'15,"0"0"-33"-15,0 0-44 0,0 0 9 16,0 0-41 0,0 0-50-16,0-133-1 0,0 133-62 15,0 29-7-15,0 31-7 16,7 17 14-16,-7 5 13 16,7 5-13-16,-7-7 2 15,7-6 1-15,0-11 0 16,-1-17-3-16,19-15 0 15,-19-11 3-15,8-11-11 16,-7-6-23-16,-7-3-13 16,10 0 43-16,-10-26-10 15,7-16 11-15,-7-8-2 16,0 1-13-16,0 5 10 16,-17 0 5-16,-4 15 0 15,-3 9-8-15,11 10 14 0,-1 4-6 16,14 6 0-16,0 0-9 15,0 0 6-15,0 2-18 16,27 16 21-16,18-4 3 16,0 0 3-16,6-6-6 15,11-2 0-15,-3-6 12 16,-8 0-13-16,-6 0 1 16,-14 0 0-16,-10 0 6 15,-15 0 1-15,-6-2 3 16,0-7 21-16,0-2-19 15,0-3 22-15,0 2-23 16,-13 4-7-16,-25-1-6 0,0 9 7 16,4 0-7-16,-4 0 2 15,-7 3-2-15,14 17-4 16,4 11 6-16,9 7 0 16,18-2-9-16,0 5 11 15,7-10-2-15,31-8 0 16,14-14-10-16,10-7 5 15,-11-2 5-15,-6 0 0 16,0-2 6-16,-18-22 1 16,-13 0-6-16,3-6 7 15,-10-2-5-15,-7 2 24 16,0 6-15-16,0 7-10 16,0 5 28-16,0 10-27 0,0 2 1 15,0 0-4 1,0 0-33-16,0 17 31 0,0 17-2 15,0 4 4-15,0-4 0 16,0-9 5-16,21-5-5 16,16-5 0-16,15-9 2 15,0-6 0-15,-1 0-2 16,11 0 0-16,-4-24 4 16,-6-9 5-16,6-2-9 15,-6-5 0-15,-14 3 12 16,0 3-11-16,-7 5-1 15,-11 12 0-15,-6 6-5 16,-7 11 5-16,10 0-4 16,-10 5-19-16,7 21-5 0,-7 0 11 15,3 0-16-15,-3-7 4 16,-7-7 24-16,7-7-15 16,-7-5 20-16,0 0 2 15,0 0 4-15,-7 0 12 16,-31-8-18-16,0-12 0 15,-7 0 5-15,1 0 1 16,16 6-5-16,-3 2-1 16,24 9 10-16,1 3-18 15,-12 0 8-15,11 12-8 16,1 22-2-16,-1 12 15 16,7-4-5-16,0-1 0 15,20-10 7-15,18-5-15 0,7-12 8 16,6-11 0-16,18-3 4 15,-10 0 2-15,6-14-2 16,-13-15 1-16,-8-5 0 16,-13-9 25-16,-17-6 12 15,-7-14-30-15,-7-2 34 16,0-9-29-16,-7-4 5 16,-21 9 1-16,-9 16-19 15,6 18 23-15,10 17-17 16,14 13-2-16,7 5-8 15,-10 9-7-15,-4 40-1 16,7 22 1-16,-7 18 14 0,8-1-7 16,6 1 0-1,0-10 0-15,0-7-5 0,20-18 9 16,11-10-8-16,-3-19 2 16,-11-11-20-16,-3-11 19 15,-1-3-10-15,1 0 13 16,3-17 2-16,11-18 7 15,3-5-9-15,-11-2 0 16,4-1 3-16,-10 3-12 16,10 6 9-16,-17 10 0 15,7 14-5-15,-14 10-5 16,7 0 6-16,10 0-27 16,-3 8-40-16,6 18 70 15,-9 5-33-15,-11 1-5 0,0-1 17 16,0-3-10-16,0-4 32 15,0-11-1-15,0-4-3 16,0-6-2-16,0-3 6 16,0 3 0-16,0 0-5 15,7 3 13-15,30 0-8 16,15-4 3-16,13-2-3 16,11 0-22-16,3 0-138 15,-10 0-143-15,-18 0-390 16</inkml:trace>
  <inkml:trace contextRef="#ctx0" brushRef="#br1" timeOffset="-102381">17203 843 830 0,'0'0'168'0,"0"0"-46"16,0 0 14-16,0 0-34 15,0 0-41-15,0 0-15 16,0-44-46-16,0 44-8 16,0 23 0-16,0 15-4 0,0 10 12 15,0 4 0-15,0-4 0 16,24-5 4-16,27-11-4 15,-6-10 0-15,0-7-3 16,-1-12 4-16,1-3-1 16,-11 0 1-16,11-26 3 15,0-8 7-15,-7-3-8 16,-18-3-3-16,4 3 4 16,-10 2 6-16,-7 9-6 15,-7 5 0-15,0 11 1 16,0 7 21-16,0 0-26 15,0 3-1-15,0 0 1 0,0 3-34 16,0 23 26 0,10 5 2-16,4 1 3 0,14-4-1 15,2-5-11-15,15-5 7 16,0-13 5-16,13-5-3 16,1 0 6-16,-4-5 0 15,3-21 3-15,-13-3 0 16,-7-5 2-16,-18-1-5 15,-13-2 13-15,-7 3-11 16,0 2 26-16,0 10-11 16,-13 10-13-16,-1 3 13 15,-3 9-17-15,17 0-4 16,0 0 0-16,0 23-17 16,0 21 19-16,17 1 2 15,10 4-16-15,4-3 14 0,-10-3-23 16,3-7-6-16,-17-4 4 15,-7-12-38-15,0-5 9 16,0-10 2-16,0-5 28 16,0 0 26-16,-14 0 0 15,-10-15 4-15,10-2 4 16,-3 3-7-16,17 2 11 16,0 2-12-16,0-2 2 15,24 0-6-15,14 4 3 16,7-4 1-16,13-2-1 15,1 3 9-15,9-9-8 16,-9 0 4-16,-15-6 2 0,1 1 30 16,-24-7-2-1,3 3 15-15,-17 1 0 0,0 8-30 16,-7 5 27-16,0 7-16 16,0 8-19-16,0 0 1 15,0 0-12-15,0 0-5 16,0 0 0-16,-7 23-9 15,-10 19 14-15,10 7 0 16,7 3 3-16,0-4-8 16,0-5 5-16,7-12-8 15,17-11 1-15,-4-8-24 16,-3-12 29-16,-3 0-5 16,0 0 7-16,17-9 15 0,-10-20-11 15,3-7-3 1,3-1 1-16,-10-1 4 0,4 9 0 15,-14 13-6-15,10 4 2 16,-17 12 0-16,0 0-2 16,7 0-5-16,0 3-4 15,6 20-6-15,5 3 10 16,2-1 5-16,-6-5-16 16,3 0 14-16,-10-5-20 15,14-7 6-15,-11-2 10 16,4-4-7-16,0-2 10 15,-8 0 3-15,12 0 0 16,-11-5 3-16,6-15 1 16,1-3-4-16,10 3 0 0,-10-6 6 15,0 6-7-15,-4 7 1 16,-3 4 0-16,-7 9-7 16,7 0 7-16,-7 0-16 15,7 25-6-15,-1 4 3 16,-6 0-2-16,18-4-19 15,-12-2 13-15,1-8 18 16,14-7-8-16,-11-2 17 16,4-6 1-16,0 0 2 15,0 0 18-15,3-20 36 16,3-12-24-16,-13 4 28 16,4-4-28-16,-11 6 9 15,0 4-2-15,0 5-31 0,-18 8 16 16,12 6-25-1,-1 3-12-15,-7 0 11 0,4 0-16 16,-11 12 17-16,14 11 0 16,7 2-35-16,0-2 10 15,0-6-14-15,7 0 9 16,14-8 22-16,-11-3-14 16,4-6 22-16,-7 0 3 15,6 0 1-15,-2 0 9 16,-5 0 8-16,1-6 12 15,-7 3 16-15,0 3-22 16,0 0 0-16,0 0-27 0,0 4 0 16,0 34 0-1,-13 23 5-15,-11 13-1 0,-7 12 18 16,10 5-21-16,-10 9 12 16,10 7 1-16,8-1-12 15,-11-7 10-15,10-8-12 16,-3-10 0-16,10-18 1 15,-7-15 1-15,7-16-2 16,0-14 0-16,7-8 10 16,-17-10-11-16,10 0 1 15,-7 0 0-15,-17 0 34 16,-3-17-28-16,-21-11-3 16,3-4-3-16,8-5 10 15,9-6-21-15,18-9-1 0,17-6-31 16,0-18 17-16,69-13-54 15,27-5-23-15,21-3-93 16,-3 11-154-16,-18 6-450 16</inkml:trace>
  <inkml:trace contextRef="#ctx0" brushRef="#br1" timeOffset="-101975">18599 305 573 0,'0'0'143'15,"0"0"-43"-15,0 0-4 16,0 0-55-16,0 0-16 15,0 0-25-15,-62 6 6 16,55 19-1-16,7-4-5 16,0-1 0-16,0-8 13 15,7-7-11-15,17 1 34 16,-4-6 14-16,4 0 2 0,-3 0 32 16,-7 0 2-1,3-9-21-15,-10-11 8 0,-7-3-37 16,0 3-2-16,0 0-30 15,-14 2-3-15,-31 8-2 16,1 6-58-16,-1 4-69 16,14 9-60-16,24 28-115 15,7 6-352-15</inkml:trace>
  <inkml:trace contextRef="#ctx0" brushRef="#br1" timeOffset="-73731">11784 1962 693 0,'0'0'181'0,"0"0"-31"0,0 0-8 15,0 0 2-15,0 0-89 16,0 0-20-16,0-53-35 16,0 96 0-16,0 23-5 15,0 19 11-15,0 10 3 16,0 2-4-16,17-3 4 15,10-5-7-15,25-15-2 16,10-8 0-16,3-8-1 16,18-16-15-16,-1-10-145 15,15-16-174-15,6-16-461 16</inkml:trace>
  <inkml:trace contextRef="#ctx0" brushRef="#br1" timeOffset="-73453">12905 1815 95 0,'0'0'698'0,"0"0"-548"15,0 0 14-15,0 0-40 16,0 0-93-16,0 0-9 0,58-4-15 15,1 34 3 1,16 13 32-16,-10 8-25 0,11 14 10 16,-11 13-16-16,-3 10-4 15,-27 13-2-15,-25 1-5 16,-10 4-6-16,-76-9-158 16,-44-8-534-16</inkml:trace>
  <inkml:trace contextRef="#ctx0" brushRef="#br0" timeOffset="-85295">1083 2712 35 0,'0'0'675'0,"0"0"-538"16,0 0 17-16,0 0-30 15,0 0-14-15,0 0-40 16,-37-65-24-16,37 65-12 15,0 0-33-15,-7 14 3 0,7 32 3 16,-11 25 8-16,-2 23 19 16,13 27-17-16,-14 19 21 15,7 17 1 1,-10 7-32-16,3 0 18 0,7 2-23 16,7-8 0-16,0-7 11 15,0-5-8-15,0-5-5 16,21-2 0-16,3 10 9 15,-17 3-12-15,0 2 3 16,-7-3 0-16,0-8 1 16,0-7 3-16,0-23-4 15,0-7 0-15,0-18 8 16,0-6-9-16,0-9 1 0,0-4 0 16,7-9 4-16,-7-5 1 15,6-1 5-15,-6-6 3 16,0-3-8-16,0-2 9 15,0-5-11-15,0-4-1 16,0-5 3-16,0-7-2 16,0-5-3-16,0-5 0 15,0-4 9-15,0-2-12 16,0 0 3-16,0-3 0 16,0 0-2-16,0-3 6 15,0 0-4-15,0 0 0 16,0 0 8-16,0 0-11 15,0 0 3-15,0 0 0 16,0 0-8-16,0 0 4 0,18 0 4 16,9 0 0-16,28-9 9 15,4-8-10-15,20 3 1 16,10-1-12-16,7-2 9 16,11 6-29-16,-4-3 15 15,-7 2 8-15,1 6-21 16,-8 4 28-16,0 2-17 15,-9 0 1-15,16 0 15 16,17 0-7-16,18 0 10 16,27 0 0-16,17 0 10 15,28-6-14-15,-10-3 4 16,-1 3 0-16,-30 4-1 16,-14 2 4-16,-28 0-3 0,-30 0 0 15,-11 0 4 1,3 2-9-16,-6 4 5 0,-4 5 0 15,-3-2-7-15,-4-3 14 16,-13 3-7-16,-1-6 0 16,-20-1 5-16,-17 1-11 15,0-3 6-15,-4 3 0 16,-10-3-5-16,7 0 12 16,-7 0-7-16,0 0 0 15,0 0 5-15,0 0-6 16,7 0 1-16,-7 0 0 15,0 0 0-15,0 0 9 0,0 0-8 16,0-11 4 0,0-9-2-16,0-3 17 0,0-9-17 15,0-2 0-15,0-7 2 16,0-2 0-16,0-2-5 16,0-3 0-16,0-1 7 15,0-2-9-15,0-7 2 16,0-8 0-16,0-5 2 15,0-7 6-15,0-7-8 16,0-6 0-16,7-9 9 16,0-1-13-16,-1-1 4 15,19 7 0-15,-5 4-4 16,11-1 11-16,-10 0-7 0,3 2 0 16,-4-8 5-16,5 4-9 15,-19-6 4-15,8-4 0 16,-7 1-6-16,3-5 13 15,-3 5-7-15,-7 4 0 16,0 7 5-16,0 9-10 16,0 6 5-16,0 5 0 15,0 1-5-15,0-2 12 16,0 0-7-16,-7 1 0 16,-17 1 4-16,11 2-9 15,-12 3 5-15,5 7 0 16,13 4-4-16,-10 9 10 15,10 1-6-15,7 2 0 0,0 3 5 16,0-1-12-16,0 7 7 16,0 0 0-16,0 0-5 15,0 0 12-15,0 1-7 16,0 3 0-16,0-2 3 16,0-2-9-16,0-9 6 15,7-6 0-15,0-1-4 16,3 6 9-16,-3 7-5 15,-7 11 0-15,14 6 4 16,-14 6-9-16,0 2 5 16,0 4 0-16,0 5-5 15,0 3 12-15,0-3-7 16,0 3 0-16,0 0-12 16,0 0 11-16,0 0-56 0,0 0-72 15,0 3-62-15,0 25-79 16,0 18-69-16</inkml:trace>
  <inkml:trace contextRef="#ctx0" brushRef="#br0" timeOffset="-84365">1276 5543 381 0,'0'0'46'0,"0"0"47"15,0 0 10-15,0 0-17 16,0 0-10-16,0 0-26 16,-141 57-23-16,141-57-12 15,0 0 14-15,0 0-27 16,14 0 10-16,44 0 27 16,39 0-9-16,37 0 28 0,44 0-9 15,42-15-17-15,42-5-3 16,20 1-22-1,0 1-1-15,-18 7-1 0,-33 2 1 16,-39 9-4-16,-27 0-2 16,-34 0 3-16,-24 0-5 15,-11 0 2-15,-24-8 0 16,11-4 4-16,-18 1 3 16,-3 3-5-16,-11 2-2 15,-23 3 1-15,-4 0-5 16,-10 3 7-16,-14-3-3 15,0 3 0-15,0 0-6 0,0 0 3 16,0 0-62-16,0 0-52 16,-14 6-33-16,-17 9-272 15</inkml:trace>
  <inkml:trace contextRef="#ctx0" brushRef="#br0" timeOffset="-83683">2418 5771 544 0,'0'0'150'16,"0"0"-35"-16,0 0-2 16,0 0-41-16,0 0-12 15,0 0-5-15,0-45-29 16,6 42 8-16,1 0-19 16,7 0-14-16,3 3 14 15,4 0-12-15,0 0-3 16,-4 0 1-16,-4 0 8 15,1 0-9-15,-14 0 0 0,11 0 0 16,-11 0 1-16,0 0 2 16,0 0-3-16,0 0 11 15,0 0-6-15,0 0 8 16,0 0-1-16,0 0-9 16,0 6-6-16,0 0 10 15,0 2-1-15,0 4 13 16,0-1-18-16,0 6 11 15,0 4-12-15,-11 4 3 16,11 4 6-16,0 1-5 16,0-1-4-16,0 6 0 15,0-7 8-15,0-7-5 16,0-1-3-16,0-12 4 16,0-2-11-16,0-3 9 0,0-3-2 15,0 3 0-15,0-3-12 16,-7 2 12-16,-6-2 25 15,13 0-21-15,0 0 16 16,0 0-15-16,0 0 0 16,0 0-5-16,13 0 9 15,18-12-3-15,14-6-6 16,13-3-8-16,8-4-4 16,3 2-160-16,-11-4-26 15,0-3-82-15,-13-5-341 16</inkml:trace>
  <inkml:trace contextRef="#ctx0" brushRef="#br0" timeOffset="-83145">2373 4757 594 0,'0'0'133'0,"0"0"-18"15,0 0-28-15,0 0-18 16,0 0-54-16,0 0 9 16,117-29 3-16,-79 29-19 15,-18 9 13-15,-3 19-21 16,-10 7 5-16,-7 2 1 0,0 5-5 15,-24 1 7-15,-10-3 9 16,-4 1-16-16,0-13 8 16,24-8-7-16,-3-9-2 15,17-7 5-15,0-4-4 16,0 2-1-16,0-2 6 16,38 0-2-16,14 0 22 15,23-9-23-15,-3-13-1 16,11-1-4-16,-25 6-59 15,-27 8-96-15,-10 6-177 16</inkml:trace>
  <inkml:trace contextRef="#ctx0" brushRef="#br0" timeOffset="-82456">2328 3799 534 0,'0'0'135'16,"0"0"-8"-16,0 0-4 15,0 0-20-15,0 0-54 16,0 0-24-16,52-31-5 15,-8 25-11-15,8 0 19 16,-7 3-12-16,-1 0-3 16,-6 0 15-16,-24 3-28 15,0 0 10-15,-7 0-10 16,-7 0 7-16,0 0-13 0,0 0 6 16,0 0-8-16,-21 9 8 15,-17 8 15-15,0 3-8 16,11-6-5-16,-4-2 4 15,17-4-8-15,14-5 2 16,0 0 0-16,0-3-6 16,0 2-4-16,0 2 4 15,21-1 0-15,17 2 12 16,13 4-1-16,8 2-5 16,-8 7 0-16,-6-4-4 15,0 6 11-15,-14-6-7 16,-18-3 0-16,1 1 5 15,-14-1-9-15,0 1 4 16,0 0 0-16,-21-4 11 0,-37-2-10 16,-25-4 1-16,11-2-2 15,-3 0-62-15,9 0-56 16,4 0-52-16,28-6-120 16</inkml:trace>
  <inkml:trace contextRef="#ctx0" brushRef="#br0" timeOffset="-81958">2490 3012 606 0,'0'0'183'16,"0"0"-64"-16,0 0-1 16,0 0-30-16,0 0-45 15,0 0 2-15,7-5-45 16,-7 5 0-16,0 0-3 16,17 11-11-16,-17 10 14 15,7 1 0-15,0-2 6 16,-1 0-7-16,1-6 1 15,11-8 0-15,2-3-5 0,4-3 9 16,-3 0-4-16,-7 0 10 16,10-9-9-16,-17-2 11 15,-1-6-9-15,-6 2-2 16,7 4 25-16,-7 2-25 16,0 7 21-16,0 2 5 15,0 0-25-15,0 0-2 16,0 0-16-16,0 17 6 15,7 11 6-15,-7 4 8 16,11 2 0-16,-11-3-4 16,6-2-7-16,-6-3 5 15,7-3-71-15,-7-6-80 16,0-8-111-16,0-4-433 0</inkml:trace>
  <inkml:trace contextRef="#ctx0" brushRef="#br0" timeOffset="-81450">2586 2338 606 0,'0'0'175'0,"0"0"-41"15,0 0-11-15,0 0-54 16,0 0 2-16,0 0-22 16,0-23-28-16,0 23 12 15,0 0-18-15,0 0-2 16,0 0-2-16,0 0-8 15,0 0-5-15,0 0 2 16,0 0-17-16,7 0 13 16,10 0-9-16,-3 15 13 15,6 4-2-15,5 4 12 0,6-2-10 16,-4 1 0 0,4 4 3-16,-4-1-6 0,-2 1 3 15,-12-3 0-15,11-5-1 16,-17-4 6-16,-7-6-7 15,0 1 2-15,0-6-20 16,0-1 14-16,0 4-18 16,0-2 22-16,-31 1 2 15,-13-5 0-15,-1 0-49 16,0 0-101-16,11 0-102 16,10 0-101-16</inkml:trace>
  <inkml:trace contextRef="#ctx0" brushRef="#br0" timeOffset="-81260">2559 2234 458 0,'0'0'153'16,"0"0"-68"-16,0 0-10 15,0 0-9-15,0 0-46 16,237-59-6-16,-203 59-14 15,-3 9-17-15,-17 22-141 16,-14 6-481-16</inkml:trace>
  <inkml:trace contextRef="#ctx0" brushRef="#br0" timeOffset="-80631">1187 2910 366 0,'0'0'101'16,"0"0"-5"-16,0 0 7 15,0 0-48-15,0 0-19 16,0 0 1-16,-7-6-9 16,7 6 14-16,34-6-33 15,73-5 11-15,61-7-1 16,69-8 2-16,59-4 10 16,24-2-20-16,-7 9-3 0,-42 9-5 15,-33 8-3 1,-22 6 1-16,-30 0 2 0,-11 0-1 15,-10 0-2-15,-17 9 3 16,-27-6 3-16,-18-1 5 16,-7-2 2-16,-17 0-5 15,-3 0 11-15,-18 0-14 16,-6 0 2-16,-14 0-5 16,-25 0 2-16,5 0 5 15,-12 0-7-15,-6 0 0 16,0 0 17-16,0 0-16 15,0 0 6-15,0 0-9 0,-24 0-96 16,-10 0-216-16,-18 9-346 16</inkml:trace>
  <inkml:trace contextRef="#ctx0" brushRef="#br0" timeOffset="-79947">956 3499 7 0,'0'0'276'0,"0"0"-180"0,0 0 14 16,0 0-23-16,0 0-5 15,0 0-2-15,-38 0-57 16,97 0 26-16,54 0 10 16,35 0 0-16,59-3 0 15,61-11-22-15,21-1-3 16,30-6-2-16,-2 3-11 15,-4-3 10-15,-11 1-21 16,-27 3-4-16,-38 9 13 16,-37 3-15-16,-45 5-2 15,-49 0-1-15,-34 0 6 0,-20 0 2 16,-7 0 1 0,-14 0-8-16,13 0 28 0,8 0-12 15,13-7 16-15,4-5-9 16,-4 3-23-16,-20 2 16 15,-14 1-18-15,-24 0 0 16,-7 3 0-16,0-3 5 16,0 4-5-16,0-1 0 15,0-3-5-15,0 1-4 16,-7 1-51-16,-31 4-75 16,-7 0-69-16,-13 0-109 15</inkml:trace>
  <inkml:trace contextRef="#ctx0" brushRef="#br0" timeOffset="-79286">1001 4370 463 0,'0'0'158'15,"0"0"-14"-15,0 0-30 0,0 0-21 16,0 0-39-16,0 0-30 16,65 0 15-16,25 0 21 15,37 0-16-15,52 0 8 16,58-10-31-16,28-8 6 16,54 1 0-16,8-3-26 15,-11 2 14-15,-16 4-15 16,-49 6 0-16,-45 5 3 15,-48 3 0-15,-48 0-3 16,-27-3 0-16,-18-3 9 16,-7-2-8-16,1-1 0 15,16 1 1-15,-16-1 8 16,-14 4-5-16,-14-1-3 16,-11 0-1-16,-20 3 7 0,0-2-10 15,0 5 2-15,-51-4-117 16,-15 4-139-16,-23 0-531 15</inkml:trace>
  <inkml:trace contextRef="#ctx0" brushRef="#br1" timeOffset="-75866">6678 2793 747 0,'0'0'165'16,"0"0"-67"-16,0 0 18 15,0 0-12-15,0 0-45 16,0 0 9-16,-66-95-39 16,66 95-20-16,0 0-9 15,0 0-19-15,14 11 19 16,31 18-3-16,6 3 12 15,1 2-9-15,6 3 0 0,-3 0 0 16,-3 0 1-16,0-5 6 16,-25-10-7-16,-20-2 0 15,3-8-7-15,-10-3 5 16,0-4-36-16,0-5 0 16,-31 0 38-16,0 0 6 15,4-8-4-15,10-15-2 16,3-6 8-16,7 4-10 15,7-1 2-15,0 3 0 16,0 0-2-16,0-2 4 16,21-1-2-16,23-3 0 15,8-5-1-15,3 2-2 0,-3 7 3 16,-18 2 0-16,-17 6-4 16,-3 8 13-16,-14 6-9 15,0 3 0-15,0 0 10 16,0 0-14-16,0 0 4 15,0 0-22-15,0 0-65 16,0 3-102-16,0 20 14 16,0 3-122-16</inkml:trace>
  <inkml:trace contextRef="#ctx0" brushRef="#br1" timeOffset="-74172">7369 2935 408 0,'0'0'230'0,"0"0"-95"0,0 0 2 15,0 0-74-15,0 0 7 16,0 0-1-16,110-126-34 16,-90 107 5-16,-2-1-16 15,-5 2-9-15,-13 4 22 16,0 0-19-16,0-1 17 15,0 0-7-15,0 4-28 16,-20 4 14-16,-18 4-14 16,7 3 0-16,-7 0-4 15,11 0 4-15,3 14-1 0,10 8-4 16,7 7 1 0,7 8 1-16,0 1 3 0,28 2 0 15,27-3-8-15,-4-6 8 16,14-5 0-16,1-9-2 15,-4-12 12 1,10-5-10-16,-10 0 0 0,-4-14 0 16,-20-9 8-16,-10-3-6 15,-4-2-2-15,-11-3 9 16,-6-7 0-16,0 1-5 16,-7 5-4-16,0 10 5 15,0 8 14-15,0 8-13 16,0 6 7-16,0 0-13 15,0 0-8-15,0 0 3 0,0 24-8 16,17 15 13-16,4 4-1 16,10 0 1-16,-4-3 0 15,4-9-2-15,7-9 4 16,7-7-5-16,0-9 3 16,6-6 0-16,-6 0-1 15,-4-21 5-15,4-13-4 16,-1-5 1-16,-13-4 7 15,-10-6-4-15,-11 1-1 16,-10-6 1-16,0 4 12 16,0 8-16-16,-10 13 7 15,-11 15 6-15,1 9-9 0,9 1-1 16,5 4-3-16,-8 0-12 16,14 32 6-16,0 17 4 15,0-1 2-15,0 6 0 16,31-8 6-16,10-9-11 15,-3-8 5-15,7-12 0 16,-8-9-11-16,1-4 9 16,-10-4 2-16,3 0-1 15,-11 0 11-15,-3-20-8 16,-3 0-2-16,-7-9 3 16,-7-3-1-16,7-8-1 15,-7 1-1-15,0-2 1 16,0 10 10-16,0 11-2 0,0 8 1 15,0 10-6 1,0 2 7-16,0 0-11 0,0 0-8 16,-7 25 1-16,0 6 5 15,-7 10 2-15,14 2 0 16,0 2 0-16,0 1-5 16,0 3 8-16,28-6-3 15,10-9 0-15,0-3 1 16,6-11-5-16,1-11 4 15,0-7 0-15,13-2-6 16,-6-2 9-16,-1-23-3 16,-6-10 0-16,-7-2 13 15,-11-3-13-15,-3 0 0 16,7-3 0-16,-17 6 4 16,0 8 2-16,-14 9-2 0,7 11-3 15,-7 7 7-15,10 2-16 16,4 0 4-16,13 16 4 15,4 16-10-15,-7 3 14 16,-3 2-4-16,0 0 0 16,3 3 1-16,7-6-6 15,-4-2 5-15,4-7 0 16,-3-7-11-16,3-7 7 16,-7-11 4-16,-4 0 0 15,-6-3 7-15,3-25-2 16,4-13-5-16,-7-7 0 15,3-7 10-15,-3-2 0 0,-14 3-10 16,0 6 6-16,0 4 4 16,-7 13-3-16,-17 8-6 15,10 12 0-15,7 11 8 16,7-3-8-16,0 3-2 16,0 5-3-16,0 27-11 15,0 14 11-15,14 9 4 16,10-1 0-16,-4 0-3 15,11-3 3-15,-10-5 0 16,-4-3-1-16,-3-6-7 16,-14-5 3-16,0-10-9 15,0-10-13-15,0-7 24 16,0-5-27-16,0 0 30 0,-7 0-6 16,-24 0 5-16,-7-17-7 15,11 3 8-15,3 2 0 16,10 7-10-16,14 5 10 15,0-3-1-15,0-3 1 16,21 0-20-16,40 1 16 16,5-9 4-16,9-6 0 15,-2-9-2-15,9-3 7 16,-23 1-5-16,-8-3 11 16,-13 0-5-16,-7-1 31 15,-24-6-20-15,7 5-1 16,-14-1 17-16,0 3-31 0,-14 5 16 15,-17 14-10 1,3 10 0-16,-3 5-3 0,18 9-5 16,2 34-4-16,11 14-10 15,0 3 19-15,18-3-5 16,19-12 0-16,15-5 8 16,13-5-14-16,25-13 6 15,13-7-22-15,17-12-64 16,-3-3-215-16</inkml:trace>
  <inkml:trace contextRef="#ctx0" brushRef="#br1" timeOffset="-72305">5670 3825 488 0,'0'0'233'16,"0"0"-107"-16,0 0-3 15,0 0-20-15,0 0 2 16,0 0-22-16,31-115-28 0,-31 106-14 15,0 4-7 1,-10 1-33-16,-18 4-1 0,-3 0-1 16,-13 0 1-16,-1 18 0 15,0 5 3-15,11-3-3 16,17 0 0-16,3-4-3 16,14 2-4-16,0 2 3 15,0 0 4-15,21 0 0 16,34 3 5-16,-4 3-5 15,15 0 0-15,-1 3 2 16,-3-4-3-16,-4 1 1 16,-13 0 0-16,0 0 0 15,-18-7 8-15,-10 1-9 16,-10-2 1-16,-7 2-16 16,0 2 14-16,-44 4-18 0,-15-1 12 15,-17-1 2-15,25-13 5 16,13-2 1-16,24-9 0 15,7 0 2-15,7 0-9 16,0 0 5-16,0 0-21 16,7 0-9-16,14 0 0 15,17 0 30-15,6 3 2 16,-13 11-7-16,7 6-1 16,-17 9 8-16,10 7-7 15,-24 11 7-15,-7 6 0 16,0 11 9-16,0 7-3 15,0-2-5-15,0 5 26 0,0-11-23 16,0-3 6 0,20-5 5-16,42-16-15 0,3-7 23 15,18-12-7-15,-4-14-10 16,4-6 16-16,6 0-15 16,-17 0-6-16,-10-4-2 15,-34-6-151-15,-18-2-199 16</inkml:trace>
  <inkml:trace contextRef="#ctx0" brushRef="#br0" timeOffset="-27825">7775 6209 422 0,'0'0'180'15,"0"0"-51"-15,0 0 23 16,0 0-6-16,0 0-44 16,0 0-11-16,0-57-36 15,0 57-16-15,0 0-19 16,0 0-15-16,0 0-10 16,0 11 0-16,0 17 5 15,0 1 10-15,0 4-10 16,0-6 0-16,17-1 0 15,-3-6 10-15,13-4-11 16,-3-6 1-16,-10-10 0 0,10 0-8 16,3 0 20-16,4-26-10 15,14-8 6-15,-17-5-1 16,3-5 0-16,-7 4-7 16,-11 11 0-16,-6 9 12 15,0 12-7-15,-7 8-4 16,0 0-1-16,7 0-15 15,-7 20 9-15,17 17 5 16,-10 3 2-16,0 0-4 16,7 0 3-16,10-8 0 15,-4-11 0-15,-2-5 2 16,2-11-8-16,-13-5 6 0,17 0-4 16,-3-3 3-16,-7-22 2 15,16-7 4-15,-9-2-4 16,10-6 9-16,0 2-7 15,-4 4-3-15,4 9 0 16,-10 11-6 0,-11 8 6-16,4 6-12 0,0 0-6 15,10 8 18-15,-10 21 2 16,6-1-2-16,11 4 0 16,-7-3 0-16,4-7 4 15,-11-7-4-15,4-7 0 16,-14-8 3-16,6 0-3 15,11-14 4-15,-3-30 0 16,17-12 15-16,0-9-17 16,-7-14 4-16,-4-6 12 0,-20-1-13 15,0-3 31-15,-7 7-15 16,0 13-9-16,0 27 16 16,0 18-15-16,-7 19 12 15,0 5-25-15,0 11 1 16,-7 46-2-16,-10 26 1 15,18 17 0-15,6 3-2 16,0-3 4-16,0-14-2 16,51-12 0-16,8-11-15 15,2-17-3-15,-2-15-49 16,-1-16-57-16,-13-15-81 16,7 0-78-16,-28-11-45 0</inkml:trace>
  <inkml:trace contextRef="#ctx0" brushRef="#br0" timeOffset="-27626">8724 5920 327 0,'0'0'220'16,"0"0"-72"-16,0 0-63 16,0 0-78-16,0 0 66 15,237-43-37-15,-127 37 10 16,3-1-29-16,-16 0-15 15,-8 4-2-15,-31 3-23 16,-37 0-169-16,-21 0-141 0</inkml:trace>
  <inkml:trace contextRef="#ctx0" brushRef="#br0" timeOffset="-27209">7871 5597 506 0,'0'0'133'0,"0"0"-9"0,0 0-17 16,0 0-35-16,0 0-67 15,0 0-4-15,-14-2-2 16,14 27 2-16,0 1 8 16,0 2-9-16,14-8 1 15,10-8 11-15,21-7-8 16,-11-5 18-16,4 0 22 16,0 0-9-16,-18-11 43 15,4-6-23-15,-17 0-5 16,0-6 23-16,-7-6-47 15,0 0 28-15,0 1-31 16,-27-1-17-16,-18 13 6 0,0 4-12 16,-6 9 0-16,-1 3-11 15,-3 0-49-15,28 29-108 16,13 10-82-16,14 7-266 16</inkml:trace>
  <inkml:trace contextRef="#ctx0" brushRef="#br0" timeOffset="-19014">13795 5798 255 0,'0'0'599'0,"0"0"-495"16,0 0 12-16,0 0 4 15,0 0-9-15,0 0-57 16,-127 0-49-16,158 0-3 16,34 0 2-16,25 0-4 15,27 0 2-15,-4-4-2 16,-24 4-31-16,-23 0-152 0,-28 4-47 15,-32 18-3-15,-6 7-231 16</inkml:trace>
  <inkml:trace contextRef="#ctx0" brushRef="#br0" timeOffset="-18884">13816 6057 116 0,'0'0'339'0,"0"0"-170"15,0 0-29-15,0 0-22 16,0 0-87-16,0 0-28 15,172 3 22-15,-55-3-25 16,3 0-12-16,-3-3-227 16</inkml:trace>
  <inkml:trace contextRef="#ctx0" brushRef="#br0" timeOffset="-18156">15439 5605 686 0,'0'0'186'16,"0"0"-89"-16,0 0 43 15,0 0-44-15,0 0-29 0,0 0-10 16,0-59-52-16,0 59 10 16,0 0-15-16,0 0 2 15,0 0-11-15,0 0 9 16,0 0 0-16,0 0-5 16,0 0 16-16,0 0-9 15,0 0-2-15,0 0 0 16,0 0-2-16,0 0 3 15,0 0-1-15,0 0 1 16,0 0 10-16,0 0-10 16,0 0 2-16,0 0-2 15,0 0 30-15,0-3-6 16,0-6 11-16,0 1-22 0,0 1-7 16,0 5 3-16,0-3-7 15,0 5 3-15,0 0 1 16,-7 0-7-16,0 0 0 15,-7 0 0-15,-17 0 3 16,-13 0-3-16,6 2 0 16,0 12 2-16,-3 6-8 15,23 1 6-15,-2 5 0 16,20 2-6-16,0 3 0 16,0 7 6-16,20-1 0 15,25 5-3-15,7-2-8 16,-1 3 6-16,1-2 5 15,-7 2-6-15,-8-7 8 16,-13 2-2-16,-3-9 0 0,-21-7 0 16,0-5-8-16,0-8 8 15,0 0 0-15,-51-9 5 16,-25 0 3-16,-10 0-3 16,-10 0-5-16,6 0-17 15,15 0-12-15,23 0-86 16,21 0-56-16,31 0-52 15,0-20-222-15</inkml:trace>
  <inkml:trace contextRef="#ctx0" brushRef="#br0" timeOffset="-17483">15796 5354 516 0,'0'0'193'0,"0"0"-37"0,0 0-35 32,0 0-1-32,0 0-49 0,0 0 16 0,0-81-10 15,0 81-65-15,0 24-12 16,7 27 1-16,7 23 3 16,-7 7 30-16,0 6-32 15,3 0 10-15,-10-7-5 16,14-9 2-16,-7-13-4 15,-1-12-5-15,1-12 2 16,4-17-12-16,-4-5-18 16,-7-10-41-16,0-2-25 15,0 0-25-15,0-8 25 16,0-23-31-16,0-10 51 0,-25-1-21 16,-12 1 36-1,-15 5 54-15,7 9-1 0,11 11 12 16,10 4 9-16,24 6 29 15,0 6-13-15,0 0-1 16,17 0-27-16,35 0 41 16,20 0 30-16,10-2-23 15,8-7 12-15,-11 0-8 16,-3 1-13-16,-18 5 21 16,-6 0-31-16,-8 3 10 15,-13 0-4-15,0 0-38 16,-3 0 18-16,-21 0-18 15,-1 0 7-15,-6 0-13 0,0 0 6 16,0 0-3-16,0 3-6 16,-34 17-66-16,-18 3-89 15,8-7-244-15</inkml:trace>
  <inkml:trace contextRef="#ctx0" brushRef="#br0" timeOffset="-15541">2259 6909 355 0,'0'0'324'0,"0"0"-208"16,0 0 32-16,0 0 26 0,0 0-103 15,0-156 26-15,0 132-41 16,-6 8-19-16,-8 1 30 15,0 1-52-15,-10 8 6 16,-7 3-21-16,10 3 15 16,-16 0-27-16,9 0 12 15,-3 25 0-15,0 10-8 16,11 11 16-16,6 5-8 16,3 10 0-16,11-4-10 15,0 0 3-15,45-3 1 16,24-11 6-16,-4-3-20 15,11-3 28-15,-11-5-8 0,-13-7 0 16,-8-2 6-16,-19-6-14 16,-19-3 8-16,-6-2 0 15,0-3-13-15,-31 2 23 16,-27-2-10-16,-18-3 0 16,4-6-60-16,-3 0-4 15,16 0-44-15,21 0-59 16,18 0-28-16,20-32-123 15</inkml:trace>
  <inkml:trace contextRef="#ctx0" brushRef="#br0" timeOffset="-15296">2579 6801 366 0,'0'0'306'0,"0"0"-149"0,0 0-29 16,0 0-43-16,0 0-26 15,0 0-47-15,0 45 1 16,0 7 47-16,0 5-25 16,0 0-23-16,0-2 5 15,0-4-8-15,0-8-9 16,0-6 0-16,7-12-32 16,17-10-92-16,-10-12-74 15,0-3-1-15,-8 0 25 16</inkml:trace>
  <inkml:trace contextRef="#ctx0" brushRef="#br0" timeOffset="-15156">2349 7101 391 0,'0'0'188'0,"0"0"-29"16,0 0-32-16,0 0-94 16,0 0-18-16,0 0 4 15,326-53 1-15,-216 48-13 16,-27 5-14-16,-31 0-79 15,-28 0-262-15</inkml:trace>
  <inkml:trace contextRef="#ctx0" brushRef="#br0" timeOffset="-13546">16701 5997 346 0,'0'0'200'0,"0"0"-95"0,0 0 21 16,0 0-13-16,0 0-70 15,0 0-1-15,0 0-28 16,-38-19 10-16,31 19 9 15,-10 0-25-15,10 0-8 16,0 0 0-16,7 11 1 16,-7 0-10-16,7-4 9 15,0-5-2-15,0 0-10 16,0-2 10-16,0 0 2 16,0 0 0-16,7 0 8 15,7 0 9-15,3-4 7 16,-10-17 12-16,0 1 23 0,-7 0-34 15,0 3 35-15,0-1-21 16,0 7-39-16,0 2 23 16,0 7-23-16,-14 2 0 15,-3 0-8-15,10 0-9 16,-14 0-35-16,14 11-97 16,7 9-64-16,0-2-63 15,0-3-330-15</inkml:trace>
  <inkml:trace contextRef="#ctx0" brushRef="#br0" timeOffset="-13000">17099 5811 406 0,'0'0'316'0,"0"0"-155"0,0 0 6 15,0 0-40-15,0 0-13 16,0 0-46-16,7-18-37 16,-7 18 5-16,7 5-36 15,17 37 0-15,-3 21 7 0,-4 17 0 16,-3 9 8-16,0 2-15 15,-8 4 13-15,5-12-9 16,-4-15-4-16,0-20 0 16,6-19-2-16,-13-14 11 15,0-13-9-15,0-2 11 16,0-8-11-16,0-35 33 16,0-23-33-16,0-17 0 15,0-11 3-15,-7-11 7 16,1 1-10-16,-1-5 0 15,7 4 6-15,0 8-14 16,0 8 8-16,20 21 0 16,11 22-13-16,-3 23 11 15,10 17-1-15,20 6 2 16,4 6-16-16,3 31 4 0,4 9 5 16,-28 5-8-16,-10 6 16 15,-17-5-39-15,-14-7 26 16,0-3-38-16,-34-7-44 15,-11-9 3-15,-7-5-63 16,14-10-41-16,14-8-25 16,24-3-39-16</inkml:trace>
  <inkml:trace contextRef="#ctx0" brushRef="#br0" timeOffset="-12138">18176 5689 249 0,'0'0'269'15,"0"0"-110"-15,0 0-40 16,0 0 0-16,0 0-9 16,0 0-1-16,-7-17-39 15,-17 13-65-15,3 4 20 16,-10 0-25-16,7 4 0 16,3 21-5-16,1 13 8 15,-4 1-3-15,10 10 0 16,14-3 5-16,0-7-11 15,0-4 6-15,14-15-2 16,30-9-10-16,1-11 24 16,7 0-8-16,-1-11 1 15,-13-23 2-15,0-4 12 0,-17-4-17 16,-15-4 2-16,-6-2 32 16,0-1-23-16,-44 3 22 15,-8 0-24-15,-6 12-2 16,6 8 1-16,14 15-10 15,18 8 0-15,13 3 0 16,7 11-13-16,0 28 13 16,0 11 0-16,27 4-5 15,32-5-9-15,23-3 14 16,1-12 0-16,13-11-6 16,-7-12 10-16,-16-11-4 15,-5 0 0-15,-16 0 4 0,-7-25 3 16,-25-4-7-1,-2-3 0-15,-18 6 9 0,0 1-1 16,0 2 11-16,0 12 7 16,0 2-12-16,0 6 27 15,0 3-41-15,0 0-1 16,0 18 1-16,0 25-9 16,0 16 9-16,0 7 0 15,0 9 1-15,0 1-2 16,0 5 1-16,0-2 0 15,-11-10-1-15,-3-8 8 16,14-20-7-16,0-15 0 16,0-14 2-16,0-8-8 0,0-4 14 15,0 0-8 1,0-18 16-16,0-27-5 0,0-13-9 16,0-14-2-16,14-11 9 15,3-2-12-15,-3-6 3 16,-7-1 0-16,0 1 0 15,10 4 10-15,-17 14-10 16,7 16 0-16,7 18 2 16,0 17-20-16,10 16 16 15,3 6-8-15,11 0 7 16,0 35-10-16,6 13 5 16,-13 13 8-16,-24 2-7 15,-7 0-9-15,0-9 9 16,0-9-18-16,-38-8-12 0,-6-8-106 15,-15-6-18-15,15-8-143 16,13-10-39-16</inkml:trace>
  <inkml:trace contextRef="#ctx0" brushRef="#br0" timeOffset="-11771">19575 5082 646 0,'0'0'170'0,"0"0"-6"15,0 0-15-15,0 0-54 16,0 0-23-16,0 0-65 16,-65-5 6-16,41 51 6 15,3 10-14-15,4 16 15 16,17 14-17-16,0 8 2 16,0 9 4-16,0-3-5 15,31-3-4-15,-7-8 0 0,3-12 5 16,-3-11-13-1,11-14-117-15,20-21-185 0,17-17-87 16</inkml:trace>
  <inkml:trace contextRef="#ctx0" brushRef="#br0" timeOffset="-11469">20115 5057 489 0,'0'0'143'0,"0"0"-26"16,0 0-26-16,0 0-18 0,0 0-66 16,0 0 13-16,76 23 29 15,-18 25-37-15,11 21 33 16,3 11-19-16,-14 9-14 15,4 2 18-15,-34 0-28 16,-11-8 2-16,-17-5 1 16,0-10 2-16,-7-13-14 15,-48-12-81-15,10-15-130 16,-6-5-316-16</inkml:trace>
  <inkml:trace contextRef="#ctx0" brushRef="#br0" timeOffset="-10990">21370 5368 622 0,'0'0'57'0,"0"0"27"16,0 0 13-16,0 0-51 16,0 0-10-16,0 0-36 15,-45-20 6-15,45 20-14 16,0 0 0-16,0 6 8 0,0 8-2 16,-7-2 12-16,7-6-12 15,0-4 2-15,0-2 0 16,0 0 8-16,0 0-5 15,0 0 37-15,21 0 12 16,-7-8-18-16,3-6 39 16,-10-1-24-16,0 1-13 15,-7-6 18-15,0 6-43 16,0 0 10-16,0 2-5 16,0 6-4-16,-7 6-6 15,7 0-6-15,0 0 0 0,0 0-13 16,0 2 5-16,0 22 8 15,0 7-9-15,0 13-104 16,0 4-87-16,0 3-140 16,0 4-257-16</inkml:trace>
  <inkml:trace contextRef="#ctx0" brushRef="#br0" timeOffset="-10789">21408 5938 522 0,'0'0'209'0,"0"0"-43"16,0 0-1-16,0 0-19 15,0 0-91-15,0 0-26 0,7 25-3 16,-52 4-18-16,-14 11 45 16,-30 8-43-16,-7 7-10 15,-18 5-6-15,11-2-292 16,0-8-276-16</inkml:trace>
  <inkml:trace contextRef="#ctx0" brushRef="#br0" timeOffset="-3932">23178 5114 761 0,'0'0'257'0,"0"0"-86"0,0 0-6 16,0 0-63-16,0 0-47 16,0 0-9-16,0 0-36 15,7-20-7-15,-7 28-3 16,-7 33 7-16,-51 18-5 15,-18 19-2-15,1 4 5 16,-4 1 2-16,3-6-7 16,4-2 0-16,10-6-1 15,3-9 8-15,8-9-16 16,13-14 7-16,11-8-55 16,9-12-67-16,12-6-71 15,6-5-94-15,0-6-160 16</inkml:trace>
  <inkml:trace contextRef="#ctx0" brushRef="#br0" timeOffset="-3603">23357 5273 465 0,'0'0'299'0,"0"0"-139"15,0 0-17-15,0 0-19 16,0 0-50-16,0 0-20 16,14-27-17-16,-14 27-36 15,0 0 6-15,0 27-6 0,-14 23 0 16,-41 13 23-16,-3 11-18 16,-14 6 9-16,-11 0 3 15,-6-3-18-15,13-5 15 16,18-9-15-16,13-13 1 15,24-6-2-15,14-18 1 16,7-6-18-16,0-13-48 16,0-3-81-16,0-4-22 15,28 0-63-15,34-25-218 16</inkml:trace>
  <inkml:trace contextRef="#ctx0" brushRef="#br0" timeOffset="-3169">23653 5394 563 0,'0'0'289'16,"0"0"-123"-16,0 0-17 16,0 0-27-16,0 0-50 15,0 0-19-15,0-63-13 16,0 63-20-16,0 0 7 15,0 0-24-15,-7 0-2 16,-3 0-1-16,3 9-5 16,-14 8 5-16,14 6 0 15,-10 3 3-15,10-1-8 16,7 4 5-16,0-3 0 0,0-4 0 16,0 4 5-16,45-3-5 15,-7 0 0-15,20-3 0 16,-6 0 1-16,-1 0 0 15,-6 0-1-15,-14 3 0 16,-10-3 6-16,-11-3-7 16,-10-6 1-16,0 1 0 15,0-4 0-15,-31-2 1 16,-27 0-1-16,-11-6 0 16,-3 0-2-16,-4 0-40 15,18 0-70-15,13 0-89 16,31-8-67-16,14-16-149 0</inkml:trace>
  <inkml:trace contextRef="#ctx0" brushRef="#br0" timeOffset="-2967">23691 5360 442 0,'0'0'269'0,"0"0"-119"15,0 0 27-15,0 0-33 16,0 0-46-16,0 0-55 15,41-118-31-15,35 108-7 16,13 0-4-16,1 8-1 16,-1 2-8-16,-17 0-22 15,-27 16-115-15,-21 19-81 0,-17 8-81 16</inkml:trace>
  <inkml:trace contextRef="#ctx0" brushRef="#br0" timeOffset="-2709">23134 6114 545 0,'0'0'204'16,"0"0"-63"-16,0 0 22 15,0 0-20-15,0 0-95 0,0 0-26 16,82-8 7-16,28-9-27 15,7 0 12-15,17 0-14 16,-6 5 0-16,-25 6-1 16,-38 6 1-16,-10 0-37 15,-41 0-76-15,-14 0-119 16,0 12-104-16</inkml:trace>
  <inkml:trace contextRef="#ctx0" brushRef="#br0" timeOffset="-2552">22838 6337 347 0,'0'0'413'15,"0"0"-304"-15,0 0 54 0,334-16 19 16,-180-4-57-16,1-1-60 16,0 1-33-16,-35 4-32 15,-37 6-62-15,-70 8-494 16</inkml:trace>
  <inkml:trace contextRef="#ctx0" brushRef="#br0" timeOffset="22789">7627 7736 716 0,'0'0'189'0,"0"0"4"16,0 0-74-16,0 0-10 15,0 0-27-15,0 0-55 16,0 0-5-16,-66 0-20 16,66 0-2-16,21 11-9 15,24 9-18-15,30 6 27 16,-9-1 11-16,-1 1-7 16,-3 0-4-16,-17-3 0 15,-18-3 8-15,-10-6-19 16,-10-6 11-16,-7-2-34 15,0-3 6-15,-7 3-28 16,-31-3 23-16,1-1-8 16,-8-2-21-16,24 0 55 0,4-2 2 15,10-21 5-15,7-8 2 16,0-4-1-16,0-5-1 16,14 1 0-16,17 4-16 15,7 7 14-15,0 10 1 16,-18 4 1-16,4 6-3 15,-10 2 3-15,0 3-3 16,0 0-8-16,-4 3 11 16,-10-3 0-16,7 3-6 15,0 0-108-15,6 0-62 16,11 0 1-16,4 0-57 0</inkml:trace>
  <inkml:trace contextRef="#ctx0" brushRef="#br0" timeOffset="24564">8249 7818 420 0,'0'0'186'0,"0"0"-78"16,0 0 0-16,0 0-60 15,0 0-24-15,0 0 7 16,52-51-26-16,-28 37 15 0,3-1-8 16,-3 7-3-16,-3-4 15 15,-21 10-13-15,0-2 24 16,0-1 23-16,0 2-21 16,0-5 13-16,-7-1-50 15,-24 0 1-15,-3 7-2 16,3 2 1-16,-7 0 0 15,10 0-8-15,-3 14 12 16,11 8-10-16,10 7 6 16,10 3-14-16,0 3 5 15,24 5-21-15,27-7 30 16,15-4-5-16,9-9-14 16,-10-11 19-16,4-7-2 0,-10-2 2 15,6 0-2-15,-10-20 8 16,-3-5-6-16,-25-1 16 15,-3 0-8-15,-17 4 47 16,-7-7-11-16,0 3-14 16,0 6 20-16,0 6-27 15,0 5 6-15,0 7-5 16,0 2-23-16,0 0 5 16,0 0-6-16,0 0-20 15,0 14 9-15,0 17 6 16,14 3 5-16,24 1 0 15,-1-4 3-15,8-5-7 16,0-6 4-16,-11-8-9 0,18-12 6 16,3 0 3-1,3-15 0-15,-6-25 6 0,-1-6 1 16,-13-3 7-16,-17-2-4 16,-14-3 18-16,-7 3 10 15,0 2-20-15,-28 12 3 16,-3 11 4-16,11 14-13 15,2 7 6-15,12 5-18 16,6 0-4-16,-7 0-2 16,7 28-12-16,-7 16 18 15,7 4 0-15,0-3-4 16,7 2-7-16,37-13 10 0,8-8-16 16,6-13 15-16,4-9-23 15,4-4 23-15,-8 0 1 16,1-12 2-16,-4-14 3 15,-21-8-4-15,-3-3 0 16,-17-6 8-16,-7 0 0 16,-7 3-3-16,0 6 11 15,0 8-15-15,-21 15 20 16,-3 1-21-16,17 10 0 16,0 0-3-16,7 4-2 15,-7 30 5-15,0 15-8 16,7 5 15-16,0 7-10 15,0 1 3-15,0-9-3 0,0 0-5 16,7-10-5 0,14-6 2-16,10-11-8 0,7-12-15 15,-1-14 22-15,-9 0 6 16,10 0 6-16,-7-26 10 16,3-8-3-16,4-11-7 15,0-4 12-15,-7 0-8 16,-11-3 19-16,-6 7-18 15,10 4-2-15,-3 7 2 16,-4 14 0-16,-3 9-5 16,-7 8 0-16,-1 3-15 15,12 0 12-15,9 12-18 0,4 22 21 16,-3 11-8 0,-4 7 7-16,-11-1 1 0,-6-4 0 15,4-10-2-15,2-11-5 16,1-12 7-16,0-6-2 15,-4-8-8-15,-3 0 15 16,0 0-5-16,7 0 7 16,3-28-2-16,10-13 9 15,-2-5-13-15,-5-5 1 16,-6 0 23-16,-14 2-24 16,0 12 10-16,0 6-5 15,0 13 1-15,0 7 5 16,0 5-12-16,0 6 2 15,0 0-10-15,0 0 0 16,0 0 2-16,0 29 2 0,24 11 4 16,-3 11-9-16,10 10 9 15,-1-2 0-15,-9 4-10 16,3-3 7-16,-17-9-3 16,0-11 0-16,0-7-13 15,-7-14 13-15,0-10 1 16,0-6-2-16,0-3-2 15,-31 0 15-15,-14-12-6 16,-6-11 0-16,6-2 10 16,11 5-11-16,3 2 1 15,10 10 0-15,11 5-5 16,3 3 8-16,7 0-6 0,0 0 3 16,7 0-36-16,30 5 35 15,8 5-11-15,14-10 3 16,9 0-9-16,5 0 18 15,2-4 0-15,8-18 0 16,-25-4 10-16,-6-5-6 16,-8-1-2-16,-23-3 15 15,-4-7 26-15,-17-4-27 16,0 0 16-16,0 1-3 16,-10 7-23-16,-4 16 30 15,0 13-17-15,8 6-2 16,-1 3-15-16,7 0-2 15,-11 20-7-15,-2 20 6 16,13 9 2-16,0-4-4 16,0 1 3-16,0 0 0 0,31-6-6 15,13-2 4 1,1-10-14-16,20-5-9 0,11-9-75 16,3-12-38-16,10-2-159 15,-6 0-361-15</inkml:trace>
  <inkml:trace contextRef="#ctx0" brushRef="#br0" timeOffset="24998">11808 7249 515 0,'0'0'288'16,"0"0"-97"-16,0 0-45 0,0 0-27 16,0 0-39-1,0 0-14-15,-14-131-12 0,14 131-42 16,-17 0-4-16,-4 37-7 16,-10 15-1-16,4 13 16 15,3 11-10-15,17 6-4 16,7 9-2-16,0 3 13 15,0 0-16-15,31-10 3 16,13-13-73-16,8-14-136 16,20-25-352-16</inkml:trace>
  <inkml:trace contextRef="#ctx0" brushRef="#br0" timeOffset="25396">12495 7284 499 0,'0'0'246'0,"0"0"-107"0,0 0 17 16,0 0-32-16,0 0-49 15,0 0-14-15,0-89-28 16,0 87-24-16,25 2-2 16,-5 0-4-16,18 20-3 15,7 23 4-15,-8 14 4 16,8 8-4-16,-7 12-4 15,-10 4 0-15,2 2-4 16,-23-6 11-16,-7-6-11 16,0-5 4-16,-44-12-117 15,-39-8-143-15,-20-6-573 16</inkml:trace>
  <inkml:trace contextRef="#ctx0" brushRef="#br0" timeOffset="31677">13444 7495 51 0,'0'0'590'16,"0"0"-467"-16,0 0-7 16,0 0-29-16,0 0-3 0,0 0-40 15,0-20-2-15,0 20 5 16,0 0-45-16,0 0 9 15,0 4-11-15,-6 12-4 16,-8 7 2-16,0 3 2 16,4-3 0-16,3-6 2 15,7-7 0-15,0-8-2 16,0-2 0-16,0 0 7 16,0 0-6-16,0 0 5 15,17 0 1-15,4-15 24 16,10-2-28-16,-18 0 38 15,-13 0-6-15,0 3-32 0,0 2 21 16,0 7-24-16,0-1-1 16,-6 3-1-16,-12 3-18 15,-9 0 1-15,-4 14-54 16,3 20-97-16,-3 18-120 16,0 2-457-16</inkml:trace>
  <inkml:trace contextRef="#ctx0" brushRef="#br0" timeOffset="31905">13513 8019 103 0,'0'0'587'16,"0"0"-429"-16,0 0-14 15,0 0 14-15,0 0-84 0,0 0-20 16,7 0-41-16,-7 20-3 15,-7 8 0-15,-24 7 23 16,0-1-22-16,-3-3-5 16,-4 1-6-16,7-4-13 15,4-5-136-15,-4-5-105 16,24-10-110-16</inkml:trace>
  <inkml:trace contextRef="#ctx0" brushRef="#br0" timeOffset="36820">14142 7655 617 0,'0'0'163'16,"0"0"-31"-16,0 0-2 0,0 0-12 15,0 0-53 1,0 0-7-16,-6-2-15 0,6 2-32 16,0 0 9-16,0 0-20 15,44 0-4-15,35 0-1 16,18 0 10-16,37 0-1 16,-14 0-4-16,-3-9 9 15,-14 0-9-15,-27 4 0 16,-32 2 0-16,-23 3-1 15,-21 0 6-15,0 0-5 16,0-6 0-16,0-3 8 16,-34-5-8-16,-28-6 0 15,3 0 3-15,-6-2-4 16,3 2 10-16,11 3-9 16,23 8 0-16,11 3 9 0,10 3-2 15,7 3-7-15,0 0-1 16,0 0-9-16,0 0 1 15,17 0-3-15,28 9 11 16,13 11 1-16,1 3 3 16,6 0-3-16,-3-1 0 15,-10 4-1-15,-25-3 1 16,-3 0 0-16,-24 0 0 16,-24 6-20-16,-62-4-106 15,-34 7-202-15</inkml:trace>
  <inkml:trace contextRef="#ctx0" brushRef="#br0" timeOffset="45637">16003 7178 403 0,'0'0'158'16,"0"0"-20"-16,0 0 6 15,0 0-9-15,0 0-18 16,0 0-13-16,-21-66-31 16,21 66-8-16,0 0 10 15,0 0-31-15,0 0 2 16,0 0-9-16,0 0-28 15,0 0 5-15,0 0-14 0,0 4-18 16,0 44 15 0,0 23-11-16,14 27 14 0,-7 10 0 15,6 18 12-15,-2 9-14 16,-11 7 2-16,0 2 0 16,0-7 10-16,0-6-5 15,0 0 2-15,-11-2-7 16,-2-3 7-16,6-3-5 15,7-3-2-15,0-3 0 16,0-2-2-16,0-7 10 16,7-5-8-16,-1-11 2 15,1-13 1-15,-7-7 16 16,0-12-14-16,0-8 9 16,0-9 5-16,-7-9-17 0,1-5 9 15,-1-13-11-15,0 2 5 16,7-4-2-16,0-5-3 15,0 0 0-15,0-7-3 16,0 1 12-16,0 0-9 16,0-3 0-16,0 0 0 15,0 0 2-15,0 0-2 16,0 0 0-16,0 0-5 16,0 0 16-16,0 0-11 15,0 0 0-15,0 0 4 16,0 0-6-16,0 0 2 0,0 0 0 15,0 0-4-15,0 0 11 16,0 0-7-16,0 0 0 16,0 0 0-16,0 0-11 15,45 0 6-15,27 0 5 16,41 0 10-16,-10 0-3 16,1-8-4-16,-15 1-3 15,-7-1 1-15,4-7-10 16,4 4 8-16,13-6-10 15,17 4 11-15,-3-5-10 16,24 3 10-16,0 4 0 16,-7 2-2-16,0 6-8 15,-6-3 10-15,-25 4-4 16,0-4-4-16,-7 0 9 16,7 1-1-16,-13-1 0 0,-1-3 0 15,-17 1-9-15,-17 2 9 16,-20 6 0-16,-4 0-3 15,-18 0 2-15,-6 0-2 16,4 0 3-16,-11 0-4 16,6 0-5-16,-6 0 6 15,0 0 3-15,0 0-7 16,0 0 8-16,0 0-1 16,0 0 0-16,0 0 0 15,0 0-4-15,0 0 4 16,0 0 0-16,0 0-2 15,0 0 12-15,0 0-9 0,0 0-1 16,0 0 5 0,0-9 8-16,0-3-13 0,0-10 10 15,0-9-10-15,0-6 6 16,0-9-2-16,0-9-4 16,0-8 5-16,0-5-8 15,0-6 3-15,0-8 0 16,0 0-2-16,0-1 13 15,0 6-11-15,-6 1 0 16,-12-3 3-16,-9 3 3 16,-4-7-6-16,-7-4 0 15,0 3 1-15,4-3 9 16,-4 10-10-16,7 9 0 0,4 5 5 16,3 3-6-1,3 3 1-15,4-3 0 0,3-6-1 16,0-2 11-16,-3-4-9 15,10-6-1-15,0 1 1 16,7-2-3-16,0 4 2 16,0 6 0-16,0 4-2 15,0-1 8-15,0 0-8 16,14 1 2-16,-4-2 0 16,-3-1 0-16,-7 2 0 15,0-3 0-15,0 15-5 16,0 11 13-16,0 11-8 15,0 16 0-15,0 7 4 0,0 7-10 16,0-2 6-16,0 4 0 16,0 0-1-16,0 0 0 15,0 0 0-15,0 0 1 16,0 0 0-16,0 0-11 16,0 0 11-16,0 0 0 15,0 0-2-15,0-2 1 16,0 2 1-16,0 0 0 15,0 0-8-15,7 0 2 16,7 0-36-16,3 20-17 16,4 19-49-16,-21 16-137 15,0 14-154-15</inkml:trace>
  <inkml:trace contextRef="#ctx0" brushRef="#br0" timeOffset="75271">16893 9202 503 0,'0'0'119'0,"0"0"30"16,0 0-27-16,0 0 7 15,0 0-38-15,0 0-21 16,7-51-17-16,-7 51-12 16,0 0-38-16,0 0 30 15,0 0-33-15,0 0 5 16,0 0-12-16,0 3 10 0,0 18-3 15,0 1 2-15,0 1 13 16,0 0-19-16,0-2 4 16,7 3 0-16,0-6-1 15,0-4 6-15,10 3-5 16,-3-6 0-16,-8-2 8 16,19-3-14-16,2-6 6 15,-3 0 0-15,-3 0-11 16,10 0 17-16,-11-9-6 15,4-8 0-15,-3-3 11 16,-7-1-11-16,-4 5 0 16,-3 0 0-16,-7 6 19 15,0 2-19-15,0 0 27 16,0 8 22-16,0 0-42 0,0 0 31 16,0 0-38-16,0 0 1 15,0 0-12-15,0 5-2 16,0 23 13-16,0 7-4 15,0 4 20-15,0 1-21 16,0 0 5-16,0 1 0 16,14-2-9-16,-1 1-31 15,5-3-161-15,2-5-272 16</inkml:trace>
  <inkml:trace contextRef="#ctx0" brushRef="#br0" timeOffset="76257">16728 8622 208 0,'0'0'170'16,"0"0"-41"-16,0 0 5 16,0 0-7-16,0 0-66 0,0 0 30 15,-21-60-37-15,21 56-8 16,0 4 23-16,0 0-39 16,0-2 1-16,7 0-20 15,31-2 1-15,0 4-7 16,3 0-5-16,-3 0 0 15,-7 0-4-15,-17 0 10 16,3 8-6-16,-17 8 0 16,0 0-4-16,0-1-6 15,0 2 10-15,0-3-11 16,-24 1 5-16,10-5-12 16,-3 0 13-16,10-5 1 15,7-2-14-15,0 0 13 16,0 0-8-16,0-3 3 15,0 4 1-15,0-3 4 0,7-1 5 16,17 4 0-16,7 1 9 16,-4-2-14-16,11 5 5 15,-7 4 0-15,-3-1-8 16,-4 1 15-16,-17-4-7 16,6-1 0-16,-13-5 3 15,0-2-5-15,0 0 2 16,-31 0 0-16,-10 0 3 15,-21 0 0-15,4 0-6 16,-1 0-107-16,1 0-241 16</inkml:trace>
  <inkml:trace contextRef="#ctx0" brushRef="#br0" timeOffset="76723">16831 7899 461 0,'0'0'121'15,"0"0"-54"-15,0 0 21 16,0 0-25-16,0 0-57 16,0 0 18-16,0 0-20 15,127 16-2-15,-127 8 10 16,0 1-9-16,0 1 6 15,-20 8 1-15,-18 1-8 16,-14-1 15-16,15-5-17 16,6-9 0-16,17-6 0 0,7-8 4 15,7-6-4-15,0 0 1 16,0 0 5-16,31 0 14 16,10-6-20-16,4-7 0 15,10 0-1-15,3 5-2 16,8-7-86-16,3 1-204 15</inkml:trace>
  <inkml:trace contextRef="#ctx0" brushRef="#br0" timeOffset="77097">16797 6944 520 0,'0'0'164'0,"0"0"-6"16,0 0-29-16,0 0-5 15,0 0-107-15,0 0-7 0,0-9-10 16,0 44 6 0,0 7-6-16,7 4 5 0,-7 6 7 15,0 5-24-15,7-1 12 16,-1 5-144-16,19-1-243 15</inkml:trace>
  <inkml:trace contextRef="#ctx0" brushRef="#br0" timeOffset="77979">16226 8290 350 0,'0'0'146'0,"0"0"-54"15,0 0 22-15,0 0-27 16,0 0-50-16,0 0-10 16,-38 0-27-16,59 6 0 15,41 0 28-15,34-4-4 16,52-2 31-16,38 0 2 16,51-11-20-16,21-12 0 15,3 0-37-15,-34 3 0 16,-41 9 0-16,-52 6-4 15,-38 1-85-15,-27 4-168 0,-42 0-286 16</inkml:trace>
  <inkml:trace contextRef="#ctx0" brushRef="#br0" timeOffset="78495">15810 9054 344 0,'0'0'197'0,"0"0"-116"16,0 0 19-16,0 0-8 15,0 0-43-15,0 0 15 16,365-29 28-16,-159-2-25 16,38-1-18-16,31 1-20 15,21 3-27-15,10-1 7 16,-11 0-9-16,-13 0-3 15,-55 4-1-15,-41 5-118 16,-59 5-111-16,-51 4-240 16</inkml:trace>
  <inkml:trace contextRef="#ctx0" brushRef="#br0" timeOffset="81863">16047 7801 210 0,'0'0'152'15,"0"0"-133"-15,0 0 17 16,0 0 81-16,0 0-38 0,0 0-29 15,-7 15 1-15,7-15 4 16,0 0 20-16,7 0-28 16,14-3-37-16,3-11 29 15,7 2-27-15,-4 0 18 16,4 2 5-16,21-2-30 16,20-5 25-16,11 3-18 15,20-6-5-15,17 1 26 16,14 1-31-16,21-3 11 15,24-2-6-15,-4-2 3 16,-3 5-4-16,-17 0-6 16,-35 5 3-16,-24 7-4 15,-6-1 4-15,-18 1-3 0,-14-1 0 16,-13 1 10 0,0-1-6-16,-28 3-4 0,-3 1 3 15,-7 1 6-15,-7 4-5 16,0-2-4-16,0 2 0 15,0 0 12-15,0-3-6 16,0 0-6-16,0-1 1 16,0 2 5-16,0-1 0 15,0 3-6-15,0 0 0 16,0 0 9-16,0 0-16 16,0 0 7-16,0 0 0 15,0 0-12-15,7 0 11 0,-1 0 1 16,5 0 0-16,-11 0 8 15,0 0-10-15,0 0 2 16,0 0 0-16,0 0-3 16,7 0 3-16,0-3 0 15,6 1 0-15,1 2 9 16,3 0-13-16,-17 0 4 16,7 0 0-16,-7 0-3 15,0 0 3-15,0-3 0 16,0 3 0-16,0 0 9 15,0 0-23-15,0 0 14 16,-38 0-219-16,-13 0-135 16</inkml:trace>
  <inkml:trace contextRef="#ctx0" brushRef="#br0" timeOffset="92102">10223 5755 599 0,'0'0'222'16,"0"0"-35"-16,0 0-27 15,96-158-14-15,-89 138-30 16,7 12-62-16,-8 2 23 16,-6 6-35-16,0 0-20 15,7 0 19-15,-7 0-40 16,0 0-1-16,0 9 0 15,0 30-7-15,0 22 7 16,0 12 1-16,0 5 6 16,0-1 1-16,0-3-8 15,0-7 0-15,0-14 0 0,0-12 2 16,0-19-4-16,0-8-43 16,0-10-36-16,0-4-24 15,0 0-39-15,0 0 12 16,0-26-120-16,0-5-29 15,-13-1 101-15,-8 1-47 16</inkml:trace>
  <inkml:trace contextRef="#ctx0" brushRef="#br0" timeOffset="93408">10185 5961 116 0,'0'0'249'0,"0"0"-92"16,0 0-37-16,0 0-47 16,0 0-33-16,0 0-2 15,-90-26-38-15,90 26 0 0,7 8 23 16,38 1-14-16,31-8 23 15,20-1 23-15,21 0 31 16,-7-4-1-16,-14-13-45 16,-27 2-5-16,-24 6 1 15,-32 1-16-15,1-1 27 16,-14-1 15-16,0-5-17 16,0 1-2-16,0-4-27 15,-14 7 3-15,1-1 1 16,-11 4-16-16,3 5 1 15,-3 3-5-15,3 0-3 16,-10 0-10-16,11 20 13 16,-4 6 0-16,17 5 0 0,7 0 1 15,0 1-1 1,7-4 0-16,30-4 0 0,15-7-6 16,6-5 7-16,4-10-1 15,-3-2 3-15,-1 0 7 16,-13-8-6-16,-7-15-4 15,-18-3 5-15,-2-5 8 16,-5-1-10-16,-6 0 5 16,-7 1 16-16,0 11-14 15,0 8 9-15,0 7-18 16,0 5 5-16,0 0-12 16,0 0-5-16,0 15-1 15,0 19 4-15,0 5 16 16,0 2-8-16,7-7 0 0,17-8 0 15,-3-9-12-15,-4-9 11 16,-3-4 1-16,-1-4-3 16,12 0 7-16,2-14 2 15,11-15-6-15,0-6 3 16,0 0-5-16,-18 4 5 16,-6 3-3-16,-4 7 0 15,-3 11 12-15,0 6-11 16,-7 4-1-16,0 0-8 15,7 0 2-15,7 0-15 16,3 23 21-16,3-3 0 16,-6 4-1-16,3-10-5 15,-3-6 6-15,0-3-17 0,-14-5 16 16,0 0-16 0,10 0 17-16,-3 0 0 0,14-2 10 15,3-22-9-15,3-1-1 16,-10 0 0-16,4 1 0 15,-14 9 0-15,7 2 0 16,-4 7-2-16,-10 6 8 16,0 0-15-16,7 0 8 15,14 0-14-15,10 12 9 16,-1 8-19-16,5-3 3 16,3 0 10-16,6-5-11 15,-6-10 19-15,7-2 4 0,-11 0 0 16,-3 0-4-16,0-11 13 15,-10-6-9-15,-14-3 16 16,3 3 2-16,-10 2 30 16,0-2-21-16,0 5-3 15,0 4 25-15,0 2-36 16,0 4 7-16,0 2 1 16,0 0-14-16,0 0-14 15,0 20 2-15,0 24 5 16,0 9-6-16,0 9 6 15,0 2 0-15,7 1 0 16,0 4 9-16,-7-6-8 16,0-9-1-16,0-11 0 15,7-8-5-15,-7-19 5 16,6-4 0-16,-6-9 2 0,0-3 5 16,0 0 8-16,0 0 15 15,0-29 13-15,0-14-22 16,0-11-14-16,0-6 0 15,0-12-3-15,0-5 7 16,0-9-8-16,0 3-3 16,-6 12 0-16,6 11-5 15,0 21 10-15,0 17-5 16,0 15 0-16,0 7-10 16,6 0 6-16,39 0-17 0,21 0 9 15,2 14 4 1,4 11-8-16,-10 10 12 0,-27 2-2 15,-11 0 1-15,-24-3-5 16,0-2 6-16,-14-6-11 16,-55-4 6-16,-10 2-55 15,-27-4-82-15,-11 3-150 16,-10-2-448-16</inkml:trace>
  <inkml:trace contextRef="#ctx0" brushRef="#br0" timeOffset="173869">3690 6603 621 0,'0'0'212'0,"0"0"-89"16,0 0 18-16,0 0-29 16,0 0-22-16,0 0-19 0,0 0-49 15,-72-79-6-15,72 79-11 16,0 0 4-16,0 0-17 16,0 0 8-16,6 0-4 15,25 0 4-15,-17 0 0 16,7 0 1-16,-11 0-3 15,4 0-3-15,6 0 5 16,11 16 0-16,0 8 4 16,-10 0-13-16,-7 2 9 15,-4 1-7-15,-3-4 6 0,-7-2-32 16,0 3 16 0,0-4 4-16,0-6-6 0,0 0 9 15,0-4-23-15,0-2 1 16,0-5 10-16,-17 0-14 15,3-3 36-15,0 0 0 16,7 0 1-16,-3 0 5 16,3 0-2-16,7 0-4 15,0 0 0-15,0 0 5 16,0 0-6-16,0 0 1 16,0 0-22-16,0-3-19 15,17-3-27-15,18-3 45 16,16 1 18-16,11 2-34 15,-10-2-24-15,-8 2-46 16,-16 0-112-16,-21 1-225 16</inkml:trace>
  <inkml:trace contextRef="#ctx0" brushRef="#br0" timeOffset="174101">4092 6532 355 0,'0'0'190'0,"0"0"-111"15,0 0 54-15,0 0-17 16,0 0-9-16,0 0-52 16,52-111 23-16,-52 111-54 15,0 0-24-15,0 25-17 16,0 24 12-16,0 14 10 16,-7 14-4-16,-31 3-1 0,7-6-69 15,17-3-58-15,0-16-131 16,14-9-353-16</inkml:trace>
  <inkml:trace contextRef="#ctx0" brushRef="#br0" timeOffset="174487">4322 6738 648 0,'0'0'145'16,"0"0"-5"-16,0 0-2 15,0 0-76-15,0 0-62 16,0 0-1-16,0 15-4 16,0 33-3-16,0 3 16 15,0-8-4-15,0-11-4 0,0-9 0 16,0-14-2-16,0-7 6 16,0-2-4-16,0 0 19 15,0-9-7-15,0-25 63 16,0-15-54-16,0-2-1 15,0-4 10-15,0 1-30 16,0 3 13-16,0 5 10 16,0 6-17-16,0 11-2 15,0 10-4-15,0 10 0 16,0 6-12-16,21 3-3 16,17 0-30-16,7 0 18 0,6 18-18 15,-6 4 17-15,-7 1-1 16,-11 0 0-16,-20 2-1 15,-7 1-73-15,0 3-96 16,-34 6-246-16</inkml:trace>
  <inkml:trace contextRef="#ctx0" brushRef="#br0" timeOffset="174693">3882 7078 625 0,'0'0'86'0,"0"0"-51"15,320-35 58-15,-134 16-48 16,13-2-33-16,-20 4-12 16,-24 8-17-16,-66 9-139 15,-51 0-403-15</inkml:trace>
  <inkml:trace contextRef="#ctx0" brushRef="#br0" timeOffset="175623">808 9843 717 0,'0'0'165'16,"0"0"-1"-16,0 0-19 15,0 0-41-15,0 0-9 16,0 0-43-16,-13-87-37 16,13 87-15-16,0 4-2 15,0 30-9-15,0 20 5 0,0 15 12 16,0 3-3-16,0-4-3 15,0 1-17-15,7-4-113 16,-1-11-196-16,-6-5-378 16</inkml:trace>
  <inkml:trace contextRef="#ctx0" brushRef="#br0" timeOffset="182225">0 9563 375 0,'0'0'239'16,"0"0"-88"-16,0 0-30 15,0 0-41-15,0 0-68 16,0 0-4-16,0-15-8 16,0 44 6-16,0 11 74 15,0 2-30-15,0 10-40 16,0 17 47-16,7 11-26 0,-7 17-5 16,14 9 19-16,-7 5-33 15,3 3 14 1,4-2-20-16,-7 0 2 0,17-4 1 15,-17 4-9-15,7 2 0 16,-1 1 0-16,-6 2 5 16,10 1-5-16,-3-5 0 15,-14 6 7-15,0 6-6 16,0-3-1-16,0-1 0 16,7-7-6-16,0 0 11 15,-7-3-5-15,17-2 3 16,-3 0 3-16,0-10 3 0,3-4-6 15,-10-6-2 1,0-9 8-16,-1-2 1 0,-6-6-8 16,0-2 13-16,0-4-14 15,0-6 21-15,0-3-19 16,0-5 4-16,0-1 5 16,0-14-5-16,0-3-7 15,0-5 0-15,7-3 9 16,-7-6-10-16,0 0 1 15,7-9 0-15,-7 4-3 16,0-4 7-16,0-3-4 16,0 4 0-16,0 0 8 15,0 2-11-15,0-3 3 16,0 3 0-16,0-2-5 16,0 0 12-16,0-2-7 0,0 0 0 15,0-3 4-15,0 5-9 16,0-3 5-16,0 8 0 15,-7 3-1-15,-6 3 7 16,6-3-6-16,-7 0 0 16,4-3 4-16,3-3-6 15,7-2 2-15,0 2 0 16,0 0-7-16,0-2 13 16,0-4-6-16,0-2 0 15,0 6 4-15,0-7-11 16,0 1 7-16,0 6 0 15,7-4-7-15,10-2 14 16,-17 2-7-16,7-2 0 16,0 0 6-16,6 0-16 0,-6-4 10 15,10 2-2-15,4-4-6 16,10 0 7-16,7 0 1 16,-4 0 0-16,18 0 7 15,3 0-12-15,-11-6 5 16,-2 0 0-16,13-3-10 15,-21 6 8-15,18-5 2 16,3 2-2-16,-14-6 1 16,21 1-6-16,3 3 7 15,11-10 0-15,-11 4-6 16,11 6 11-16,-18-1-5 0,-13 0 0 16,0 4 2-1,-11-4-6-15,-3 3 4 0,-7 1 0 16,4 5-7-16,-4-6 11 15,-4 3-4-15,11-2 0 16,-10-1 4-16,-4 0-13 16,-3 6 9-16,-7-6 0 15,6 4-2-15,-6-2 6 16,10 2-4-16,-3-1 0 16,-7-6-2-16,17-2-3 15,-10-9 5-15,10-3 0 16,-3-3 0-16,-8-2 11 15,-6-5-11-15,10-3 0 16,-17-4 6-16,0-11-2 16,7-4-4-16,-7-9 0 0,0 0 1 15,0-11 1 1,0 9-2-16,7-5 0 0,0 2 6 16,0 0-7-16,10-3 1 15,-10-7 0-15,-7-4-7 16,0-8 17-16,0-6-10 15,0-9 2-15,0 0 5 16,0 0-2-16,0 9-4 16,0 11-1-16,-7 7 2 15,0 1 6-15,-3-2-8 16,3 0 8-16,0-3-8 16,-7-8 17-16,8 3-17 0,-12-4 0 15,5 0 5-15,-1 6-3 16,-3 4-2-16,-4 4 0 15,7 4 7-15,-3 3-13 16,10-2 6-16,7 2 0 16,0-3-4-16,0-12 11 15,0-3-7-15,24-7 0 16,4-5 5-16,-11 7-10 16,4 8 5-16,-15 15 0 15,8 16-7-15,-3 18 16 16,-11 6-9-16,0 5 0 15,0 3 8-15,0-6-13 16,0 1 5-16,0-7 0 16,0-4-3-16,0-1 7 0,0-1-4 15,0 11 0-15,0 9 8 16,0 1-14-16,0 6 6 16,0-1-8-16,0 1 6 15,-11 6-30-15,11 4 11 16,0 4-19-16,-14 0-73 15,8 21-81-15,-32 30-217 16</inkml:trace>
  <inkml:trace contextRef="#ctx0" brushRef="#br0" timeOffset="182961">437 12727 582 0,'0'0'83'0,"0"0"-21"16,0 0 37-16,0 0 7 15,0 0-11-15,0 0-64 16,0 0-6-16,83 9-1 0,51-14 9 16,41-28 12-16,24-7-30 15,11-2-12-15,-17 5 2 16,-32 5 3-16,-33 7-8 16,-25 1 0-16,-21 4-19 15,-30 6-60-15,-21-3-134 16,-31 4-358-16</inkml:trace>
  <inkml:trace contextRef="#ctx0" brushRef="#br0" timeOffset="183350">385 11964 414 0,'0'0'217'15,"0"0"-117"-15,0 0-5 16,0 0-5-16,0 0-53 0,0 0-9 15,-58-11-14-15,65 8-6 16,31-3 24 0,20-2-7-16,25-7 4 0,27-5 13 15,17-8-42-15,21-6 17 16,7-1-17-16,-1 2 3 16,-27 12-11-16,-37 4-23 15,-32 8-65-15,-20 6-46 16,-24-3-95-16,-14 4-384 15</inkml:trace>
  <inkml:trace contextRef="#ctx0" brushRef="#br0" timeOffset="183725">45 11158 436 0,'0'0'181'0,"0"0"-83"0,0 0-16 16,0 0-10-16,0 0-22 15,0 0-26-15,316-65 6 16,-137 41 25-16,14 2-45 16,-8-4-4-16,-20 6-3 15,-34 6 5-15,-17-1-16 16,-49 10 1-16,-27-1-96 15,-38 0-101-15,0 1-466 16</inkml:trace>
  <inkml:trace contextRef="#ctx0" brushRef="#br0" timeOffset="184159">348 10478 181 0,'0'0'277'0,"0"0"-160"15,0 0-10-15,0 0-53 16,0 0-15-16,0 0-19 16,-59-12-3-16,59 12 35 15,0 0-9-15,0 0-19 16,0 0 14-16,0 0-26 15,0-3 0-15,0-2-1 16,38-1-3-16,20-9 4 16,59-5-8-16,35-2-2 15,9-4 6-15,11 6-8 16,-24 4-12-16,-31 1-230 16</inkml:trace>
  <inkml:trace contextRef="#ctx0" brushRef="#br0" timeOffset="274336">3016 10605 631 0,'0'0'252'0,"0"0"-93"0,0 0-10 16,0 0 9-16,0 0-18 15,0 0-66-15,7-22-23 16,-7 14-21-16,0 2-11 16,0 6 23-16,0 0-22 15,0 0-14-15,0 0 10 16,-14 0-16-16,-51 14 0 15,-32 21 5-15,-30 8 5 16,10 2-5-16,18-7-5 16,26-7 1-16,35-8-8 15,18-9 7-15,3-9-3 16,10 1-8-16,7-6-20 16,0 3 21-16,0-3-14 0,0 0-9 15,0 0 24 1,0-14-23-16,17-18 11 0,10-8 11 15,11 1 6-15,-7-4-5 16,-3 3 7-16,3 2 2 16,-11 9-5-16,-2 15 7 15,-18 8-2-15,0 6 1 16,0 0 2-16,0 0-6 16,0 0-5-16,-18 10 6 15,-19 21-1-15,-5 11 4 16,11-5-1-16,0 3 0 15,11-1 10-15,-4 0-9 16,10-2-1-16,7-6 1 16,7-5 1-16,0-3 0 15,0-9-2-15,7-2 0 16,44-4 5-16,25-5-1 0,14-3-4 16,-5 0-20-16,5 0-26 15,-14 0-91-15,-25-5-51 16,-13-4-63-16,-17-3-127 15</inkml:trace>
  <inkml:trace contextRef="#ctx0" brushRef="#br1" timeOffset="298836">7561 11418 618 0,'0'0'179'16,"0"0"-25"-16,35-178-47 15,-11 138-11-15,-4 20 5 16,-9 15-20-16,-11 5-30 16,0 0-25-16,0 0-19 0,0 3-14 15,0 31 0-15,0 23 7 16,0 14 4-16,0 7 0 16,0-6-4-16,0-7 0 15,0-10 11-15,0-9-11 16,0-15 0-16,14-11 4 15,-8-12-13-15,8-8 9 16,3 0 0-16,18 0 5 16,20-34 7-16,10-9-7 15,0-3-5-15,-13-2 6 16,-21 8-2-16,0 8 0 16,-17 12-4-16,-7 12 22 0,-7 5-19 15,0 3 7-15,0 0-10 16,0 3-24-16,13 23 22 15,4 5-2-15,-3 0 4 16,0 0-4-16,3-2 15 16,4-3-16-16,-7-8 5 15,3-8-18-15,-10-6 12 16,-1-4-13-16,8 0 19 16,17-6 11-16,7-35-3 15,14-13-1-15,6-5-7 16,-20 7 2-16,-7 12 1 15,-11 17 2-15,-13 14 2 16,-7 9 2-16,0 0-3 0,0 0-12 16,0 0 2-1,7 12-11-15,0 13 8 0,10-1 5 16,-3-1 2-16,0-7-4 16,3-6-3-16,4-5 4 15,10-5 3-15,6 0 0 16,8-17-4-16,-4-11 9 15,-3-7-5-15,-14-1 13 16,-10-11-9-16,0 7 18 16,-14 5-7-16,0 6-14 15,0 13 36-15,0 8-31 16,0 4 7-16,0 4-13 0,0 0-6 16,0 4 2-1,0 30-19-15,0 14 23 0,0 12-2 16,0 1 2-16,0-4-2 15,7 0-2-15,24-9-15 32,-7-5 17-32,-11-12-12 0,1-8-15 0,-14-11 26 15,0-6-24-15,0-6 20 16,0 0 0-16,0 0 5 16,-27 0 2-16,-18-18 0 15,7 2 0-15,7 1 1 16,10 6 0-16,21 4-1 15,0 5 0-15,0-4 4 0,0 2-9 16,21-4-4 0,38-11 7-16,30-8-7 0,7-10 15 15,-13-2-6-15,-18-6 3 16,-3 6 3-16,-17-7 18 16,-11 8-5-16,-10-4-9 15,-17 8 28-15,-7 4-21 16,0 3 6-16,0 4-5 15,0 10-10-15,-7 2-5 16,7 9-3-16,-14 0-17 16,-3 9 11-16,-3 31-17 15,-4 17 23-15,10 8 0 16,7 4 7-16,7-6-17 16,0-14 10-16,7-12-16 0,13-14 10 15,11-15-8-15,7-8 14 16,0 0-5-16,14-20 12 15,-8-14 0-15,1-6-7 16,0 3 1-16,-11 0 6 16,-3 2-7-16,-10 13 0 15,-4 7-1-15,-10 12 15 16,0 3-20-16,-1 0 6 16,12 8-11-16,2 21-1 15,11 5 12-15,-17 4 0 16,0-3-3-16,3-4 9 15,-3-9-7-15,-7-10 1 16,-1-9 0-16,8-3-5 0,17 0 10 16,7-32-5-1,20-19 9-15,1-12-2 0,-8-5 4 16,-6-4 1-16,-7-2 0 16,-14-7 27-16,-24 2-27 15,0 5 9-15,0 10 10 16,-17 19-31-16,-4 21 32 15,7 13-31-15,4 11 7 16,3 0-16-16,-7 45-1 16,1 27 9-16,-4 14-1 15,10 6 8-15,7-3-7 16,0-7 0-16,0-8-13 0,31-13 10 16,-4-18-47-1,18-15-16-15,-1-14-11 0,18-14-78 16,-10 0-24-16,-18-28-159 15</inkml:trace>
  <inkml:trace contextRef="#ctx0" brushRef="#br1" timeOffset="298993">10020 11135 559 0,'0'0'167'0,"0"0"1"15,0 0-19-15,0 0-114 16,0 0-23-16,306-60-12 15,-189 54-9-15,-14 6-58 16,-48 0-154-16,-41 0-306 0</inkml:trace>
  <inkml:trace contextRef="#ctx0" brushRef="#br1" timeOffset="299502">7465 10886 336 0,'0'0'166'0,"0"0"3"16,0 0 8-16,0 0-74 15,0 0-26-15,0 0-12 16,0-57-25-16,0 54 7 16,0 3-8-16,0 0-33 15,0 0-12-15,0 0 4 16,0 25 2-16,0 10-1 15,0-1 4-15,0 1-3 16,14-3 0-16,44-7 12 0,25-8-7 16,20-17 5-16,0 0 32 15,-13 0 55-15,-22-28-46 16,-40-10 13-16,-28-7 8 16,0-7-53-16,-59 1 8 15,-16 11-27-15,-22 13 4 16,1 19-16-16,24 8 2 15,-4 26-40-15,38 37-64 16,32 12-157-16,6-2-281 16</inkml:trace>
  <inkml:trace contextRef="#ctx0" brushRef="#br1" timeOffset="300353">11643 11101 688 0,'0'0'187'15,"0"0"-40"-15,0 0-35 16,0 0 6-16,0 0-45 15,0 0-8-15,-103-133-18 16,103 132-16-16,0 1 14 16,0 0-44-16,0 0 1 15,0 0-2-15,0 22-21 16,0 24 21-16,-7 14 10 16,-14 6-8-16,-10 5 20 15,0 1-15-15,-3-4-6 16,3-8 0-16,0-14 12 15,17-23-13-15,7-12 0 16,7-11 0-16,0 0 6 0,0 0-1 16,0-28 6-1,21-28 38-15,17-17-48 0,20-14 14 16,18-6-15-16,-18 4 0 16,1 1 0-16,-15 8 5 15,-13 20-5-15,-7 19 0 16,-10 25 11-16,-14 13-18 15,7 3 7-15,7 19-26 16,10 43 23-16,-17 22-7 16,-7 17 10-16,0 4-4 15,0-2 15-15,0-10-14 16,14-17 3-16,16-19-34 0,-16-20-4 16,10-14-57-1,-10-12-30-15,-14-7-44 0,0-4-32 16,0 0 61-16,-14-18-157 15,-30-10-21-15,-18-4 132 16</inkml:trace>
  <inkml:trace contextRef="#ctx0" brushRef="#br1" timeOffset="300697">11573 11410 16 0,'0'0'138'15,"0"0"-31"-15,0 0 40 16,0 0-27-16,-224-60-3 16,224 56-22-16,0-2 5 15,0 1-32-15,38-9-57 16,44-6 20-16,35-6 11 15,24-11 6-15,0-3 15 0,0-6-27 16,-31 3 18 0,-20 3 13-16,-28 3-12 0,-18 3 20 15,-23 3-26-15,-14-4-15 16,0 3 37-16,-7 7-54 16,0 8 4-1,0 8 13-15,0 6-29 0,0 3 21 16,0 0-26-16,0 3-18 15,-14 40 16-15,-7 20-7 16,-10 11 9-16,0 6 0 16,18-5 13-16,6-4-14 15,0-5 1-15,7-15-15 16,0-8-24-16,0-11-64 16,14-15-34-16,-1-15-48 0,5-2-37 15,-12-8-58-15,-6-22-335 16</inkml:trace>
  <inkml:trace contextRef="#ctx0" brushRef="#br1" timeOffset="300822">12052 11209 277 0,'0'0'252'15,"0"0"-94"-15,0 0 20 16,0 0-52-16,0 0-113 16,0 0-1-16,333-51-12 15,-171 51-71-15,-28 0-355 16</inkml:trace>
  <inkml:trace contextRef="#ctx0" brushRef="#br1" timeOffset="301515">13111 11009 947 0,'0'0'171'0,"0"0"13"0,0 0-60 15,0 0-20-15,0 0-41 16,0 0-60-16,-14-33 0 16,14 55-3-16,0 18 0 15,0 8 3-15,0 4 1 16,0 0-4-16,0-7 0 0,0-5 13 16,-7-11-16-1,7-15 3-15,0-8 0 0,0-6-3 16,-7 0 15-16,7 0-12 15,0-15 19-15,0-26-18 16,0-18 9-16,0-3-10 16,0-7 0-16,0-6-3 15,0 1 5-15,14 6-2 16,-7 8 0-16,0 19 9 16,10 19-16-16,-17 14 7 15,14 8-14-15,6 0 12 16,18 2-23-16,14 20 25 15,-14 7 0-15,0 5-31 0,-18 4 27 16,-13 4-20 0,-7 4-5-16,0 3 26 0,-41-3-26 15,-14-9 13-15,10-5 7 16,18-12-4-16,2-9 13 16,19-6 0-16,6-1 1 15,0-4-3-15,0 0 9 16,0 0-7-16,0 0 0 15,31 0-9-15,13 0 9 16,8 0 0-16,-1 8 1 16,1 9-7-16,0 3 8 15,-8 6-2-15,-6 3 0 16,-17 2 5-16,-11 2-13 16,-10 6 8-16,0-6 0 0,-24-1-11 15,-21-9 20-15,-13-7-9 16,-1-4 0-16,8-8-8 15,13-4 5-15,0 0-95 16,14 0-40-16,17-20 13 16,7-12-29-16,17-14-66 15,42-2-33-15</inkml:trace>
  <inkml:trace contextRef="#ctx0" brushRef="#br1" timeOffset="301832">13572 11169 81 0,'0'0'245'0,"0"0"-99"16,0 0-4-16,0 0-26 15,0 0-28-15,0 0-26 16,51-20-17-16,-51 20 3 0,0 6-46 16,0 23 30-16,0 8-5 15,7 5-18-15,0 6 18 16,10-4-25-16,-10-6 0 16,14-13 7-16,10-11-4 15,-11-5-5-15,11-9 15 16,7 0 42-16,-10-13 43 15,2-17-19-15,-16-3-20 16,-3-8 6-16,-11 0-52 16,-11-2-4-16,-33 3-11 15,-8 9-3-15,-6 11-2 16,-1 14-41-16,1 6-93 0,13 12-35 16,14 19-161-1,31 4-334-15</inkml:trace>
  <inkml:trace contextRef="#ctx0" brushRef="#br1" timeOffset="302252">14105 10976 724 0,'0'0'302'0,"0"0"-89"15,0 0-48-15,0 0-68 16,0 0-5-16,0 0-65 15,0-135-22-15,0 149-10 16,0 31-9-16,0 18 14 16,0 9 0-16,0 6 11 0,0-5-12 15,0-6 1-15,0-14-37 16,0-19 5-16,0-17-46 16,0-8 20-16,0-9 7 15,13 0 27-15,5-31 17 16,2-15 7-16,11-14 0 15,0-5 0-15,-3-10 8 16,-4-2-5 15,-4-3 25-31,-13 11-19 0,0 21 49 0,-7 16-31 0,0 21 4 0,0 8 10 16,10 3-41 0,-10 9-11-16,0 34-3 0,0 16 14 15,0 11 2-15,0 1-2 16,7-3 0-16,-7-5-8 15,7-1 2-15,-7-8-83 16,0-13-60-16,0-6-130 16,0-13-79-16</inkml:trace>
  <inkml:trace contextRef="#ctx0" brushRef="#br1" timeOffset="303286">14032 11141 401 0,'0'0'201'0,"0"0"-35"16,0 0 5-16,0 0-63 0,0 0-65 16,0 0-29-16,131-34-5 15,-24 34 18-15,3 0-25 16,-7 0 8-16,-14 0-2 16,-13 0-1-16,-11-6 6 15,-20-2-4-15,-14-4 10 16,-17 3 57-16,-14 1-24 15,0-4 12-15,0 0-9 16,0 4-49-16,-7 0 2 16,-10 2-8-16,-4 6-4 15,-3 0-10-15,-4 6 16 16,-9 22-2-16,6 13 0 16,10 4 12-16,14 3-17 15,7-5 5-15,0-3 0 0,14-14-10 16,17-12 11-16,13-12-1 15,-9-2 0-15,3 0 9 16,-7-22 0-16,-4-9-9 16,-10-9 3-16,-10-3 13 15,-7-5-12-15,0-7 12 16,-7 9 10-16,-37 3-20 16,-1 12 9-16,7 14-15 15,0 11 0-15,11 6-4 16,-4 12-5-16,0 34 9 15,3 11 0-15,21 8 11 16,7 1-17-16,0-6 6 16,21-9 0-16,31-11-13 0,-1-16 11 15,11-13 2-15,10-11 0 16,4 0 6-16,-4-22-3 16,-3-16-3-16,-17-2 0 15,-15-3 5-15,-9 3 6 16,-14 0-11-16,-4 5 12 15,-10 10-8-15,0 7 20 16,0 13-24-16,0 2 8 16,0 3-16-16,0 0-11 15,7 13 19-15,-7 25-15 0,7 2 28 16,0-3-18 0,-1-8 5-16,12-3 0 0,-5-8-10 15,-6-8 14-15,14-4-4 16,-4 3 0-16,4-9 7 15,17 0-7-15,-1 0 0 16,8-10 0-16,7-20 2 16,-15 1 8-16,8-5-10 15,-10 6 0-15,-18 4 13 16,-4 10-8-16,-13 8-5 16,7 4 7-16,-7 2-14 15,0 0 7-15,0 2-10 16,7 24 0-16,10 0 9 15,-10-1-6-15,7-5 7 16,-7-6 0-16,0-2-11 0,3-6 11 16,-3-3 0-16,0-3-1 15,-7 0 12-15,7 0-8 16,13-11-3-16,11-15 0 16,0 0 3-16,-3-3-3 15,3 7 0-15,0 2 0 16,-4 8 9-16,4 9-17 15,-3 3 8-15,3 0-4 16,6 7-11-16,-16 21 10 16,10 3 0-16,-17 3-26 15,3 1-48-15,-17-3-74 16,0-10-144-16,0-11-351 0</inkml:trace>
  <inkml:trace contextRef="#ctx0" brushRef="#br1" timeOffset="303751">16797 10557 842 0,'0'0'195'0,"0"0"-44"16,0 0 10-16,0 0-34 16,0 0-67-16,0 0 1 15,-7-131-61-15,-17 151 9 0,-14 34-13 16,-7 24 11 0,-13 19-1-16,13 11-6 0,18 1 15 15,10 2-16-15,17-1 1 16,0-11 0-16,30-5-11 15,29-13 4-15,17-24-60 16,13-23-96-16,14-26-208 16,0-8-396-16</inkml:trace>
  <inkml:trace contextRef="#ctx0" brushRef="#br1" timeOffset="305266">17412 10806 768 0,'0'0'204'16,"0"0"-7"-16,0 0-53 0,0 0-12 16,0 0-63-1,0 0-35-15,-68-120-31 0,68 146-3 16,0 28 0-16,-7 21-2 16,-7 13 15-16,7 4-11 15,7 2-2-15,0-3 0 16,0-8-8-16,0-17 13 15,0-18-10-15,0-19-14 16,0-20-67-16,0-9 6 16,7 0-80-16,7-18 52 15,-1-22 62-15,-13-4-38 16,0-12 56-16,-6 5 8 0,-53-1-22 16,1 10 40-16,-4 7-2 15,3 7 4-15,21 8 22 16,18 9 0-16,13 7 17 15,7 4 4-15,0 0-43 16,21 0 0-16,54 0 10 16,22 7 31-16,13-4 26 15,-7-3-45-15,-14 0 0 16,-20 0-7-16,-24-3-13 16,-18-6 27-16,-3 0 0 15,-17 6 10-15,-7-2 36 16,0-1-43-16,0 0 30 15,0-2-28-15,0-4-24 0,0 6-13 16,-7 0 3-16,-17 5 0 16,17 1-10-16,-13 0 2 15,-4 16 4-15,10 24-9 16,7 9 26-16,7-1-15 16,0-5 2-16,27-6 0 15,18-8-9-15,14-14 3 16,2-10 6-16,-2-5-12 15,-1-9 26-15,-6-16-6 16,-14-13-8-16,-7 1 0 16,-18 3 33-16,-6 0-25 15,-7 11 21-15,0 9 2 16,0 8-25-16,0 3 21 16,0 3-27-16,0 0-11 0,7 0 6 15,10 25-15 1,-3 8 20-16,7-3 0 0,-4-1-3 15,4-3-4-15,3-6 2 16,-4-4-21-16,11-4 21 16,-3-9-15-16,10-3 20 15,-1 0 0-15,1-23 11 16,0-5-2-16,-10-3-4 16,2-3 1-16,-16 2 34 15,0 3-37-15,3 9 16 16,-10 6-6-16,0 11-9 15,-7 3-1-15,0 0-3 16,0 0-14-16,14 3 11 0,3 17-18 16,4 7 20-1,3 3-3-15,-4-4-32 0,1-6 23 16,3-3-6-16,-10-6 3 16,3-5 11-16,-10-3-4 15,0-3 9-15,6 0 11 16,5-17-9-16,9-12 11 15,-3 4-6-15,-10-4-5 16,0 9 25-16,3 9-25 16,-17 2 5-16,14 9-7 15,-8 0-1-15,25 0-5 16,14 2-3-16,14 18 2 0,6-5-1 16,4-1-10-16,-4-5 17 15,-7-4 1-15,-13-5-1 16,-14 0-3-16,-17 0 4 15,-14 0 0-15,0 0 40 16,0-8-10-16,0-9 5 16,0 3 3-16,0 5-29 15,0 4 41-15,0 2-29 16,0 3-6-16,0 0 16 16,0 0-31-16,0 0-1 15,0 25-4-15,0 26-9 16,14 22 13-16,-4 12 1 15,4 3 0-15,-1-7-6 16,5-10 11-16,-5-11-5 16,8-17 0-16,-4-15 12 0,-10-10-20 15,0-15 8 1,-7-3 0-16,7 0 6 0,0-15 2 16,17-25 7-16,-4-17-15 15,4-14 9-15,-17-9-11 16,0-6 2-16,-7 0 0 15,0 3-8-15,0 14 17 16,0 15-9-16,-7 16 0 16,7 20 3-16,0 9-18 15,0 9 14-15,21 0-36 16,31 0 27-16,9 10-30 16,5 22 18-16,-15 3-1 0,-6-1-2 15,-7 1 21-15,-18-10-15 16,-13 1-2-16,4-4 15 15,-11 1-30-15,0 0 6 16,-55-2-25-16,-18-2-23 16,-23-2-84-16,-7-2-89 15,14-8-239-15</inkml:trace>
  <inkml:trace contextRef="#ctx0" brushRef="#br1" timeOffset="305567">20063 10366 796 0,'0'0'197'0,"0"0"-2"16,0 0-51-16,0 0-24 15,0 0-75-15,0 0-43 16,-20-54-2-16,78 99 9 15,32 18-3-15,6 14 17 16,7 9-19-16,-7 12 17 16,-13 1-21-16,-18 5 1 15,-27-7-1-15,-31-9 5 16,-7-8-5-16,-21-8 0 0,-54-7-19 16,-5-5-39-16,-9-13-149 15,7-13-188-15</inkml:trace>
  <inkml:trace contextRef="#ctx0" brushRef="#br1" timeOffset="305901">20992 10786 802 0,'0'0'199'15,"0"0"-34"-15,0 0-45 16,0 0-21-16,0 0-99 0,0 0-2 16,0-17 1-16,0 46-1 15,0-1 2-15,0-5 0 16,0-6 10-16,20-4-16 16,-13-12 6-16,4-1 0 15,2 0 14-15,-6 0 1 16,0-5 53-16,-7-15-23 15,0-3-27-15,0 6-2 16,0 3-16-16,-27 5-15 16,2 9 14-16,-2 0-132 15,3 17-83-15,3 20-239 16</inkml:trace>
  <inkml:trace contextRef="#ctx0" brushRef="#br1" timeOffset="306069">21146 11372 663 0,'0'0'227'0,"0"0"-31"15,0 0-8-15,0 0-57 16,-161 160-24-16,58-111-78 16,-4 6-28-16,4 2-2 15,7 0-130-15,6-6-586 16</inkml:trace>
  <inkml:trace contextRef="#ctx0" brushRef="#br2" timeOffset="749641">7974 4105 729 0,'0'0'199'16,"0"0"-31"-16,0 0-18 0,0 0-44 16,0 0-63-16,0 0 21 15,0 0-23-15,0-41-31 16,0 41 3-16,0 0-13 15,0 0-8-15,0 6 3 16,0 20-8-16,10 9 13 16,11-1 0-16,10 0-11 15,3-9 3-15,11-1-19 16,-7-13 18-16,0-8 4 16,6-3-15-16,-6-6 20 0,-3-26 8 15,-5-4-4 1,-9-10 19-16,-11-6-7 0,4-5 5 15,-14-3 14-15,0 11-21 16,0 13 17-16,0 13 4 16,0 11-13-16,0 4 26 15,0 8-38-15,0 0-1 16,0 0-9-16,0 0-10 16,0 37 5-16,0 25-1 15,0 27 6-15,0 12 5 16,7 10-3-16,24 14-2 15,-10 10 0-15,3 0 3 16,-4-13-12-16,11-27-9 16,14-26-23-16,-11-27 30 15,4-19-11-15,7-20 22 0,0-3 0 16,6-6 7-16,-6-31 2 16,0-2-2-16,-21-16 1 15,-18-2 23-15,-6-12-29 16,-24-6 0-16,-48 4-2 15,-17 2-5-15,-25 9-9 16,18 17-25-16,17 18-50 16,27 7-43-16,15 8-119 15,30-11-193-15</inkml:trace>
  <inkml:trace contextRef="#ctx0" brushRef="#br2" timeOffset="750020">7888 3733 708 0,'0'0'122'0,"0"0"-49"16,0 0-24-16,0 0-47 15,0 0 4-15,0 0-6 16,28 29 2-16,-15-18-2 16,4-2 2-16,-3-7-2 0,10-2 20 15,4 0 35-15,3 0 80 16,-4-2-30-16,4-18-25 16,-7-3-8-16,-10 0-29 15,-14 3-7-15,0 0-10 16,-14 0-26-16,-54 6 0 15,-5 10-36-15,-2 4-65 16,9 0-36-16,22 26-106 16,20 15-102-16</inkml:trace>
  <inkml:trace contextRef="#ctx0" brushRef="#br2" timeOffset="750583">9569 3565 613 0,'0'0'231'16,"0"0"-66"-16,0 0 16 15,0 0-66-15,0 0-24 16,-13-150-15-16,-5 145-37 16,12 5-1-16,-1 0-37 15,-24 3-1-15,-4 38 0 0,-2 21 0 16,-15 18 3-1,21 14 3-15,24 12 0 0,7 8-6 16,0 1 0 0,21-3 7-16,23-15-10 0,25-15 3 15,-3-13 0-15,2-15 1 16,-2-16 6-16,-8-20-7 16,1-11 0-16,-22-7-20 15,-6 0-2-15,-31-25-72 16,0-4-104-16,-37-2-330 15</inkml:trace>
  <inkml:trace contextRef="#ctx0" brushRef="#br2" timeOffset="753695">10168 4005 476 0,'0'0'206'0,"0"0"-52"16,0 0-16-16,0 0 2 15,0 0-41-15,0 0 0 16,0 0-33-16,62-149-13 16,-62 138 8-16,0 8-40 15,0 0 4-15,0 3-16 0,0 0-3 16,-18 0-12-16,-16 0 3 15,-4 12 3-15,0 13-10 16,7 7 13-16,11 4-3 16,6 2 0-16,7 2-8 15,7-6 0-15,0-2-7 16,28-4 12-16,23-2-4 16,1-3-8-16,17-3 15 15,-4 3 0-15,-14-3 4 16,1-3-10-16,-21 0 6 15,-17-2 0-15,-7-5-10 16,-7 2 9-16,0 0-3 0,-21-4 1 16,-37 4 3-16,-18-4-4 15,4-5 4-15,10-3-51 16,10 0-9-16,14 0-48 16,11-3-2-16,20-17-21 15,7-12-69-15,34-16-91 16</inkml:trace>
  <inkml:trace contextRef="#ctx0" brushRef="#br2" timeOffset="754115">10756 3692 575 0,'0'0'210'0,"0"0"-46"0,0 0-31 15,0 0-9 1,0 0-82-16,0 0-37 0,0 35-1 15,0 26 3-15,0 16 30 16,0 6-7-16,0 2-22 16,0-2 20-16,7-9-28 15,-1-8 2-15,8-11-5 16,-4-18-1-16,-3-15-76 16,-7-16-49-16,7-6-49 15,-7 0 66-15,0-6 24 16,0-22-12-16,0-3 82 15,-14-1 9-15,-10-2 9 16,-7-1 51-16,11 7-11 16,6 6 38-16,7 4-1 0,-3 13-11 15,10-1 2-15,0 6-31 16,0 0-17-16,38 0-20 16,20 0 2-16,25 0-7 15,6 0 5-15,0 0-107 16,-16 0-149-16,-5 8-304 15</inkml:trace>
  <inkml:trace contextRef="#ctx0" brushRef="#br2" timeOffset="754427">11436 4299 154 0,'0'0'629'0,"0"0"-488"16,0 0-33-16,0 0 18 15,0 0-48-15,0 0-54 16,-13-22-3-16,13 22-21 16,0 0 0-16,0 0 0 15,0 0-12-15,0 0 11 16,0 0 0-16,0 0 1 16,7 0 0-16,-1 0-5 15,1 0 5-15,0 0 7 16,10 0 6-16,-3-18 12 15,-14 1 12-15,0-3-5 16,0 6-8-16,0 0-24 0,-14 2 0 16,-17 6-4-16,4 3-20 15,3 3-42-15,17 0-72 16,7 0-92-16,0 15-167 16</inkml:trace>
  <inkml:trace contextRef="#ctx0" brushRef="#br2" timeOffset="754822">12214 3956 468 0,'0'0'352'0,"0"0"-206"15,0 0 11-15,0 0-49 16,0 0-27-16,0 0-49 0,-117-117-18 15,110 117-4-15,-7 0-10 16,-3 0-3-16,-4 26-1 16,4 11 8-16,10-1-6 15,7 5 2-15,0-7-2 16,7 3-9-16,38-6 8 16,-1 1 3-16,18 0-1 15,-3-4 5-15,-8-5-4 16,1 0 0-16,-21-6 2 15,-4-5-6-15,-20-1 7 0,-7-5-3 16,0-6 0 0,0 3-2-16,-14 0 2 0,-37-3 6 15,-14 0-5-15,3 0-2 16,10 0-24-16,7 0-76 16,25 0-44-16,20-3-70 15,0-23-29-15,51-6-236 16</inkml:trace>
  <inkml:trace contextRef="#ctx0" brushRef="#br2" timeOffset="755054">12609 3999 551 0,'0'0'181'0,"0"0"-10"16,0 0-45-16,0 0-49 15,0 0-30-15,0 0-46 0,0 26 7 16,0 8 24-16,0 6-7 15,0 0 7-15,0 3-10 16,0-6-22-16,0 0 12 16,14-8-12-16,-1-12-7 15,5-6-84-15,-12-11-99 16,1 0 7-16,7 0-14 16,-7-34-70-16</inkml:trace>
  <inkml:trace contextRef="#ctx0" brushRef="#br2" timeOffset="755415">12647 3750 356 0,'0'0'172'0,"0"0"-55"0,0 0-10 16,0 0-20-16,0 0-42 16,0 0-9-16,-107-58-36 15,107 58 1-15,0 15-3 16,0 8 3-16,7-8-1 15,24-4 7-15,0-5 5 16,7-6 46-16,-4 0 12 16,-10 0 1-16,-3 0 1 15,-4-9-22-15,-17-8 3 16,0 2-12-16,0 1-36 16,0 3-3-16,-17 2-2 0,-4 3-11 15,-3 6-5 1,10 0-103-16,7 15-57 0,7 14-46 15,0-1-216-15</inkml:trace>
  <inkml:trace contextRef="#ctx0" brushRef="#br2" timeOffset="755945">13173 3890 562 0,'0'0'183'0,"0"0"-75"16,0 0 44-16,0 0-43 0,0 0-57 15,0 0-41-15,148-29-10 16,-69 27 27-16,3 2-24 16,-13 0-1-16,-17 0 1 15,-18 0 1-15,-10 2-7 16,-17 10 2-16,-7 5-6 15,0 7-1-15,-7 0 8 16,-38 2-1-16,1 6 3 16,-8-6 8-16,14-3-11 15,18-4 0-15,9-7 4 16,4-4-10-16,7-2 6 16,0 0 0-16,0 0-6 15,0-1 2-15,38-1 4 0,21-4-1 16,16 0 4-16,22 0-2 15,-1-4-1-15,7-13 0 16,-14-5-2-16,-13 2 5 16,-11-3-3-16,-27-1 5 15,-17 5 0-15,-14-4 26 16,-7 0 14-16,0 1 6 16,0-2-8-16,-21 7-33 15,-3 3 15-15,-3 8-14 16,9 4-7-16,11 2-3 15,-13 0-1-15,13 14 0 16,-17 20-9-16,10 11 19 0,14 4-10 16,0 3 0-16,0-7 3 15,0-4-13-15,38-10 10 16,14-8 0 0,6-9-10-16,7-5-51 0,11-9-34 15,-11 0-114-15,-3-9-163 16</inkml:trace>
  <inkml:trace contextRef="#ctx0" brushRef="#br2" timeOffset="756420">15219 3273 821 0,'0'0'116'15,"0"0"29"-15,0 0-18 16,0 0-49-16,0 0-19 16,0 0-35-16,-76-61-21 15,45 107 9-15,-14 18-11 16,11 10 8-16,3 12 3 15,10-3-8-15,21-1 9 16,0-2-13-16,0-5 0 16,42-10-1-16,20-10 3 15,-4-10-4-15,18-13-35 16,10-18-108-16,10-14-45 16,0 0-139-16</inkml:trace>
  <inkml:trace contextRef="#ctx0" brushRef="#br2" timeOffset="756704">15803 3287 498 0,'0'0'337'0,"0"0"-230"15,0 0-15-15,0 0 10 16,0 0-66-16,0 0-28 15,-51 75 31-15,102-12-12 16,8 4-4-16,6 6 17 0,11 0-24 16,-18 2-1-16,-20-4-9 15,-7-4-1-15,-17-8-2 16,-14-7-3-16,0-13-8 16,-7-10 2-16,-38-5-123 15,-13-10-144-15,-11-3-468 16</inkml:trace>
  <inkml:trace contextRef="#ctx0" brushRef="#br2" timeOffset="757412">17034 3430 649 0,'0'0'217'0,"0"0"-61"0,0 0 3 16,0 0-40-16,0 0-36 15,0 0-63-15,7-15-16 16,-7 19-4-16,-52 21 0 16,-6 9 24-16,-25 7-13 15,15-5 6-15,2 2 8 16,8-1-25-16,6-3 13 16,21-6-13-16,11-2 6 15,20-5-10-15,0-4 4 16,0 3 0-16,44-3 5 15,15-6-4-15,30-5 22 16,8-3-8-16,13-3-13 0,-14 0-4 16,-14 0-4-16,-3 0-70 15,-10 0-59-15,-3 0-177 16,2 0-336 0</inkml:trace>
  <inkml:trace contextRef="#ctx0" brushRef="#br2" timeOffset="757702">17780 3516 707 0,'0'0'127'0,"0"0"-16"0,0 0-23 16,0 0-33-16,0 0-52 16,0 0 5-16,134-3 11 15,-58 3-18-15,3 0 10 16,4 0-11-16,-8 0-13 16,-16 0-89-16,-28 6-101 15,-31 2-65-15,0 4-276 16</inkml:trace>
  <inkml:trace contextRef="#ctx0" brushRef="#br2" timeOffset="757859">17804 3705 269 0,'0'0'285'0,"0"0"-179"0,0 0-4 16,0 0-9-16,0 0-26 15,0 0-23-15,258 0-35 16,-175 0-3-16,6 0-6 15,1 0-186-15,-8-4-548 16</inkml:trace>
  <inkml:trace contextRef="#ctx0" brushRef="#br2" timeOffset="758123">18798 3310 786 0,'0'0'231'0,"0"0"-51"16,0 0-48-16,0 0-38 15,0 0-56-15,0 0-37 16,7 6-1-16,-7 36-1 16,14 19 1-16,-7-2 9 15,3 2-2-15,4-1-2 16,-1-3-5-16,1-12 0 15,-4-7-7-15,-3-9-31 16,0-15-142 0,0-7-128-16,0-7-286 0</inkml:trace>
  <inkml:trace contextRef="#ctx0" brushRef="#br2" timeOffset="758406">18887 2892 791 0,'0'0'202'0,"0"0"-26"15,0 0-20-15,0 0-46 16,0 0-89-16,0 0-10 16,52 26-10-16,20 37 20 0,11 17 26 15,-1 12-29 1,-16 5-6-16,-22 5 12 0,-20 8-18 15,-24-2 0-15,0 1-6 16,-10-6 7-16,-42 0-11 16,-13-12 4-16,-17-11-31 15,-15-14-82-15,8-12-211 16,-7-8-475-16</inkml:trace>
  <inkml:trace contextRef="#ctx0" brushRef="#br2" timeOffset="759721">19933 3730 777 0,'0'0'153'0,"0"0"-27"15,0 0-49-15,0 0-7 16,0 0-53-16,0 0-4 16,161-38-1-16,-116 42-4 15,7 21-8-15,-1 7 0 16,1 3 0-16,-8-1-6 15,-13-3 6-15,-10-2-2 0,-14-3-2 16,-7-4-50-16,0-4-7 16,-7-10-46-16,-14-5-7 15,-10-3 20-15,11 0 41 16,13-6 53-16,7-14 6 16,0-5-2-16,0-4 17 15,7-5 9-15,44-9-1 16,28 0 0-16,4-6-25 15,-1 9 6-15,-16 6 4 16,-22 8 3-16,-19 12 35 16,-12 2-7-16,-13 3-3 15,0 7 15-15,0-1-29 16,0 3 2-16,0 0-22 16,0 0-4-16,-7 0-4 15,-17 9 0-15,11 15 3 16,-8 6-10-16,11 4 9 0,10 4-2 15,0-4 0-15,0-2 4 16,31-7-5-16,13-8 1 16,15-8 0-16,16-9 4 15,22 0-1-15,-8-5 5 16,14-30 0-16,-20-2-5 16,-25-7 27-16,-13-4-2 15,-18-1 9-15,-16-5 24 16,-11-4-34-16,0 5-3 15,0 7 3-15,-24 10-23 16,10 12 27-16,-3 13-20 0,10 7-8 16,7 4 3-1,0 0-6-15,0 24-12 0,0 30 12 16,0 17 0-16,0 15-1 16,7 3 1-16,17 2 0 15,7-7-7-15,13-13-56 16,-2-17-94-16,2-17-65 15,-6-23-145-15</inkml:trace>
  <inkml:trace contextRef="#ctx0" brushRef="#br2" timeOffset="760817">21191 3553 567 0,'0'0'82'15,"0"0"-24"-15,0 0-48 16,0 0 21-16,0 0 47 16,237-3-24-16,-127 3 8 15,24 0-18-15,-6 0-20 16,-25 0 19-16,-28 0-8 16,-40 0 6-16,-18 0 4 15,-17-3 7-15,0-5 35 16,0-1-18-16,0 1-50 15,-10-4 4-15,-4 9-21 16,7 0-2-16,7 3 0 0,-7 0-3 16,7 6 3-16,0 23-6 15,0 7 14-15,0 5-9 16,0-1 1-16,14 0 0 16,24-9-4-16,7-5 11 15,6-8-7-15,1-13 0 16,-1-5 6-16,-6 0 0 15,-14 0-4-15,-10-12-1 16,-15-13 17-16,-6-7-17 16,0-1 10-16,0-3 11 15,0 8-20-15,-6 5 22 16,-8 11-18-16,7 10 0 16,7 2-6-16,0 0-7 15,0 6-2-15,0 28 9 0,0 6 0 16,0-1-1-16,7 2 1 15,24-6 0-15,-4-10-5 16,11-5 6-16,-7-8-5 16,10-10 1-1,-10-2 3-15,7 0 4 0,-10-10-4 16,2-18 0-16,8 3 1 16,-17-3 7-16,10-3-8 15,-10 2 0-15,3 6 6 16,-4 6-11-16,-3 9 5 15,-3 8-4-15,7 0 2 16,3 0-8-16,-4 8 8 16,-2 15-4-16,2-1-10 15,-13 2 12-15,0-2-4 0,10-4 8 16,-10-1-7-16,-7-6 12 16,7-6-5-16,17-1 0 15,-10-4 1-15,24 0-3 16,-11 0 6-16,18-11-4 15,-14-7 7-15,-4-5-2 16,-3 3 0-16,-17 2 12 16,0 2-14-16,0 2 16 15,-7 5-14-15,0 3-1 16,0 6-2-16,0 0 3 16,10 0-10-16,-3 0-5 15,7 15-1-15,-7 4 5 16,0 5-1-16,10-2 7 0,-10-2-4 15,13-5 6-15,-13-9-7 16,10-3 5-16,-3-3 0 16,0 0-2-16,10 0 5 15,4-7-2-15,2-12 3 16,1-1 6-16,-3 2-6 16,-4 1-4-16,-3 6 5 15,-4 6-7-15,-10 5 2 16,6 0-2-16,-6 0 1 15,17 11-12-15,4 9 7 16,-11 2 0-16,4-2-80 16,10-5-114-16,-11-4-219 0</inkml:trace>
  <inkml:trace contextRef="#ctx0" brushRef="#br2" timeOffset="761151">24334 3342 362 0,'0'0'475'0,"0"0"-325"15,0 0 6-15,0 0-13 0,0 0-47 16,0 0-71-16,-31-118 10 15,24 118-35-15,-7 0-8 16,14 0 4-16,-7 15-6 16,7 11 10-16,0-4 0 15,0 1 5-15,14-4-7 16,17-4 2-16,-3-2 0 16,2-8 0-16,-9-5 8 15,-11 0-8-15,4 0 18 16,-7-15-10-16,-7-3 27 15,0-4-35-15,0 2-1 16,-38 8-5-16,-13 10-58 0,-1 2-90 16,14 8-150-1,11 29-165-15</inkml:trace>
  <inkml:trace contextRef="#ctx0" brushRef="#br2" timeOffset="761340">24461 3662 685 0,'0'0'209'16,"0"0"-53"-16,0 0-8 15,0 0-34-15,0 0-85 16,0 0-13-16,-45 109 83 16,1-63-79-16,-8 4 1 15,0 2-20-15,-16 0-1 16,2-4-26-16,-16-4-271 0,10-2-445 15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2:52.80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37 103 792 0,'0'0'220'0,"0"0"4"16,0 0-62-1,0 0-51-15,0 0-26 0,0 0-64 16,-37-103-6-16,37 148-15 16,0 27 0-16,7 21-5 15,6 9 5-15,4 4 0 16,-10-6-2-16,0-6 13 15,-7-5-13-15,14-18 2 16,-7-11-88-16,24-14-48 16,13-20-188-16,8-10-139 15</inkml:trace>
  <inkml:trace contextRef="#ctx0" brushRef="#br0" timeOffset="332">519 687 673 0,'0'0'216'15,"0"0"-58"-15,0 0 2 16,0 0-6-16,-17-156-81 16,10 155-19-16,0 1 5 15,7 0-57-15,0 11-4 16,0 23-9-16,0 12 11 16,14 3 0-16,23-4 0 15,1-5 0-15,0-11-2 16,7-12-12-16,0-13 13 15,-11-4 1-15,4 0 0 16,-7-28 41-16,-24-6-3 16,-7-3 9-16,0 1-11 0,-14-2-35 15,-31 8 21-15,7 5-22 16,-13 11 0-16,-1 6-12 16,7 8-7-16,-6 0-58 15,20 18-65-15,31 7-166 16,0-5-246-16</inkml:trace>
  <inkml:trace contextRef="#ctx0" brushRef="#br0" timeOffset="571">880 92 896 0,'0'0'250'0,"0"0"-64"0,0 0-48 15,0 0-14-15,0 0-90 16,0 0-15-16,31-49-19 16,58 115 5-16,14 23 27 15,-6 14-15-15,-15 8-8 16,-30 7 6-16,-32 2-5 16,-20-3-10-16,-13-3 0 15,-97-2-42-15,-25-4-104 16,-19-8-466-16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2:50.34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495 393 126 0,'0'0'780'0,"0"0"-573"16,0 0-69-16,0 0-31 0,0 0-10 15,-59-156-59-15,21 137 20 16,-6 12-43-16,16 1-11 16,-3 6 2-16,18 0-6 15,-12 0 0-15,5 9-8 16,13 16 8-16,7 8-2 15,0 3 2-15,0 7 0 16,7 3-6-16,13 3 6 16,11-1 0-16,7 6-1 15,0-2 11-15,-4-3-10 16,-3-7 0-16,-17-11 1 16,10 1-8-16,-24-12 9 15,0-3-2-15,0 0 0 0,0-2 8 16,-38-3-9-16,-20-1 1 15,-25-6-14-15,1-5 6 16,10 0-49-16,10 0 9 16,20-3-17-16,18-20-32 15,24-5-5-15,0-9-67 16,52-15-59-16,31-5-45 16</inkml:trace>
  <inkml:trace contextRef="#ctx0" brushRef="#br0" timeOffset="67">495 393 447 0</inkml:trace>
  <inkml:trace contextRef="#ctx0" brushRef="#br0" timeOffset="420">495 393 447 0,'120'-139'217'0,"-120"111"-26"0,0 5-51 15,0 8 11-15,0 3-44 0,0 9-27 16,0 3-1-16,0 0-55 16,0 0-8-16,0 0-16 15,0 35-11-15,21 19 8 16,3 15 3-16,-11 11 0 15,12 3-3-15,-19 0 9 16,8-9-6-16,-7-14 0 16,0-14 8-16,3-14-10 15,-10-16 2-15,0-10-12 16,0-6 11-16,0 0-20 16,0-11 14-16,0-23 0 0,0-4-5 15,-17-2 3-15,-28 1 9 16,1 5 0-16,-8 1-6 15,14 8 4-15,11 8 2 16,3 5 1-16,24 7 10 16,0 1-7-16,0 4-4 15,0 0-10-15,51 0 5 16,18 4 6-16,14 7-1 16,-11-5 0-16,3 2-8 15,-16-2-33-15,-21 2-128 16,-4 4-54-16,-10 3-91 15</inkml:trace>
  <inkml:trace contextRef="#ctx0" brushRef="#br0" timeOffset="733">1258 645 494 0,'0'0'359'15,"0"0"-232"-15,0 0 9 16,0 0-58-16,0 0-28 16,0 0-50-16,-65-25 0 15,65 45-3-15,0 3 9 16,0-3-6-16,7-6 0 16,23-3 4-16,-16-8 1 15,0-3-2-15,-4 0-3 0,-3 0 27 16,7 0-13-1,-14-17 35-15,0-3-16 0,0 3-31 16,0 3-2-16,0 4-13 16,-14 10-96-16,-3 0-108 15,17 0-207-15</inkml:trace>
  <inkml:trace contextRef="#ctx0" brushRef="#br0" timeOffset="2183">1853 562 872 0,'0'0'231'0,"0"0"-73"15,0 0 10-15,0 0-69 16,0 0-57-16,0 0-38 16,7-17-4-16,0 63 0 15,6 14-6-15,5 6 20 16,-12-1-14-16,1 4 0 15,-7-6 0-15,0-6-1 16,0-8 9-16,0-20-8 16,0-15 0-16,0-14 6 15,0 0 0-15,0 0 1 16,0-14 9-16,-13-21 52 16,-18-16-65-16,10-15 6 0,4-14 2 15,10-11-1 1,7-12-3-16,0 3-7 0,0 3 0 15,0 14-2-15,0 26 6 16,0 22-4-16,0 23 0 16,0 12-3-16,7 0-4 15,24 5-19-15,20 33 2 16,8 11 10-16,3 5-3 16,-28 1-1-16,-3-1-7 15,-24-5-40-15,-7-6 30 16,0-6-17-16,0-9-19 15,-14-10 43-15,7-7-32 16,0-8 36-16,7-3 19 16,0 0 2-16,0 0-4 0,14 0 7 15,45-3 0-15,9-20 3 16,-2-9 3-16,-8-2 5 16,-6-3 38-16,-8 1-12 15,-13 3 27-15,-10-1-13 16,-4 9-14-16,-17 1 15 15,0 7-40-15,0 5 25 16,0 10-22-16,0 2-10 16,0 0-10-16,0 0-1 15,0 22-1-15,0 16-3 16,0 8 15-16,0-4-5 16,14-1 0-16,7-10-11 15,3-7 10-15,3-11-26 0,4-8 18 16,7-5-2-16,-11 0 7 15,11-16 4-15,7-19 0 16,-14-4 13-16,-17-10 0 16,-1-3 2-16,-13-2 4 15,0 3 15-15,0 11-33 16,-7 15 15-16,-6 13-7 16,6 12 0-16,7 0-18 15,0 14 0-15,0 26 9 16,14 5-12-16,17 4 23 15,6-3-13-15,5-6 2 16,-5-11-24-16,15-9 18 0,-7-15-20 16,-1-5 22-16,8 0-6 15,-14-8 20-15,0-21-7 16,-11-8-3-16,-3-3 2 16,-17-3 11-16,-7-5-11 15,0 5 9-15,0 8-3 16,-7 9 5-16,0 13-3 15,7 10-10-15,0 3-4 16,0 0-1-16,0 25-20 16,14 21 25-16,17 8 0 15,-3 0-8-15,-4-5 4 16,-4-3-7-16,-13-9-19 16,3-9 28-16,-10-8-41 15,0-8 14-15,0-4 5 16,0-4-15-16,0-3 28 0,-17-1 3 15,3 0 8-15,8 0-4 16,6-5 5-16,0-11-1 16,0-8 1-16,20-7 8 15,18-3-8-15,7-9 3 16,6-6-3-16,1 1 26 16,6-3-16-16,-20-1 29 15,7 1 9-15,-31-1-17 16,3 9 19-16,-10 3-27 15,-7 8-7-15,0 10 22 0,0 10-34 16,0 10 12 0,0 2-17-16,-7 0 10 0,7 0-25 15,-17 22 7 1,10 29 8-16,-7 18-8 0,0 7 16 16,14 6-8-16,0-3 0 15,0-7 7-15,0-9-11 16,0-15 4-16,0-16 0 15,0-19-11-15,7-5 10 16,0-8 1-16,7 0 7 16,17-13 0-16,7-21 3 15,6-3-10-15,1 0 0 16,-4 5-2-16,-3 12 9 16,7 12-7-16,-7 8 0 15,-1 0-11-15,1 26 3 16,-17 17-36-16,-1 11-100 0,4-4-95 15,-3-3-246-15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2:58.75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90 1138 369 0,'0'0'194'0,"0"0"-51"15,0 0 30-15,0 0-74 16,0 0-30-16,0 0 9 16,-90-17-15-16,90 17-3 15,0 0-37-15,0 0-11 16,0 0 1-16,7 0-8 15,45 0-5-15,17 0 11 16,27 0-5-16,0 0 7 16,-7 0-9-16,1 0-1 15,-18 0 15-15,-13 0-14 16,-8-3 6-16,-20 1 1 16,-17-1-11-16,-4 0 35 15,-10-9-4-15,0 1 12 16,0-7-3-16,-17-4-38 0,-28 1 5 15,-20 3-7-15,-11 0-2 16,11 6-3-16,0 1 5 16,20 5 0-16,14 3-3 15,24 0 10-15,7 3-7 16,0 0 0-16,0 0 2 16,0 0-13-16,38 0 4 15,13 0 6-15,8 3-6 16,6 17 12-16,11 0-5 15,-11 6 0-15,-3 0 4 16,-10 3-12-16,-18-1 8 0,-3 3 0 16,-17 0-1-1,-14 1-2-15,0 0 1 0,-14-1 2 16,-38-2-14-16,-13-3 11 16,-17-6-75-16,13-4-40 15,10-4-75-15,15-4-77 16,37-2-186-16</inkml:trace>
  <inkml:trace contextRef="#ctx0" brushRef="#br0" timeOffset="772">1290 552 802 0,'0'0'131'0,"0"0"9"15,0 0-21-15,0 0-52 16,0 0-41-16,0 0-21 16,306-65-4-16,-189 56 2 15,-28 4 7-15,-31 5-5 16,-20 0-5-16,-31 0 0 15,-7 0-5-15,0 0 6 16,0 0-1-16,0 0 0 16,0 0 10-16,0 0-18 0,0 5 8 15,0 26 0-15,0 18-3 16,0 14 10-16,0 7-5 16,0-3-2-16,0 5 7 15,0-4-11-15,0-11 4 16,7-4 0-16,10-14 3 15,-10-11-1-15,-7-8-2 16,0-8 0-16,0-6 4 16,0-3-11-16,-31-3 7 15,-14 0 0-15,-13 0 0 16,6 0-22-16,15-9 18 16,16 3 2-16,11 3 0 15,10 0-11-15,0-2 13 0,17-4-33 16,41-5 6-16,18-3 6 15,10-7 21-15,3-4 0 16,-13-6 3-16,6-11 5 16,-16-7 0-16,-15-3 25 15,-13 5 32-15,-17 0-30 16,-14 5 35-16,-7 1-12 16,0 16-33-16,0 5 23 15,-14 11-30-15,-7 10-9 16,14 2 5-16,-3 0-14 15,3 12 0-15,0 31-4 16,7 16 4-16,0 13-2 16,0-1 2-16,0 4 0 0,24-7-3 15,-3-2 11-15,0-15-16 16,3-13 5-16,7-13-68 16,-11-16-35-16,-13-5-45 15,10-4 6-15,-10 0 5 16,-7-33-127-16,0-1 5 15,-7-6 59-15,-37 4 27 16</inkml:trace>
  <inkml:trace contextRef="#ctx0" brushRef="#br0" timeOffset="2093">2232 904 80 0,'0'0'190'0,"0"0"15"16,0 0-67-16,0 0-35 16,0 0-43-16,0 0-51 15,14-20 4-15,47 20 75 0,12 0-37 16,9 0 13-16,8 0 10 15,6-3-31-15,-17-11 14 16,-10-2-30-16,-18 1 0 16,-20 3 14-16,-10-2-4 15,-14 2 36-15,-7 2-9 16,0-5-29-16,0 4 9 16,0-2-36-16,-21 5-5 15,4 2-3-15,3 1 6 16,0 5-14-16,-10 0 8 15,4 0 0-15,6 14-8 16,-3 17 10-16,3 9-2 16,14 4 0-16,0 4 6 0,0-5-7 15,0-1 1-15,14-10-14 16,17-9 13-16,-4-9-24 16,4-11 17-16,14-3 8 15,-7 0 0-15,6-12 2 16,1-16-2-16,-11-9 1 15,11 0 4-15,-7 0 3 16,-7-1-7-16,-4 9 1 16,-2 10 6-16,-12 7-1 15,-6 12-7-15,10 0-12 16,4 9 7-16,10 23-7 16,-4 7 7-16,-3 7 5 15,-10 0-19-15,10-7 12 0,-3-1-18 16,3-12 8-16,-3-9 13 15,-1-6-11-15,-3-8 15 16,4-3-5-16,10 0 11 16,-10 0 5-16,10-14-8 15,0-12 4-15,-4 0 26 16,11-3-30-16,-7-5 20 16,-4-5 4-16,4-1-21 15,-3-1 23-15,-4 5-28 16,-17 12-1-16,0 13 20 15,-7 8-17-15,0 3 4 16,0 0-7-16,0 0-25 16,0 0 25-16,6 17-13 0,5 4 13 15,-4 2-5-15,0 2 1 16,6 4-6-16,-13 2-5 16,7 1-31-16,0-10 38 15,10-2-23-15,-10-8 5 16,0-7 25-16,-7-2-13 15,7-3 14-15,-7 0 17 16,7 0-15-16,-7-14 45 16,0-12-25-16,0 0 8 15,0 1 8-15,-14-3-36 16,-24 2 19-16,11 5-16 16,-11 8 7-16,14 5-21 0,3 7 9 15,7 1-14 1,-10 1 12-16,11 32 2 0,-1 7 2 15,4 0-2-15,10 0-34 16,0 0 24-16,0-5-36 16,17-10 4-16,10-2 32 15,11-12-19-15,0-2 27 16,-7-9-3-16,3 0 10 16,-3 0-4-16,-10-5-1 15,-4-16 0-15,-3-2 36 16,-14-6-15-16,0 4 31 15,0-3-15-15,-14 2-25 16,-17 6 21-16,0 5-33 16,17 10 0-16,1 5 0 0,6 0-9 15,7 8 8-15,0 26 1 16,0 12 0-16,0 0-13 16,13-7 2-16,25-1-12 15,7-9-1-15,13-12-14 16,18-9 38-16,-11-8-3 15,1 0 6-15,-15-14 0 16,-6-18-3-16,-7-10 16 16,-7-10 36-16,-11-13-19 15,-2-10 10-15,-18-4-14 16,0-4-10-16,0 11 18 16,-11 18-35-16,-3 20 10 15,8 19-5-15,-1 12-2 0,-10 3-10 16,10 28-8-16,-14 33 9 15,14 19-15-15,0 7 15 16,7 0-21-16,0-13-4 16,0-11-61-16,14-15-9 15,7-13-46-15,10-17-81 16,-11-13 56-16,-9-5-63 16,-11 0-232-16</inkml:trace>
  <inkml:trace contextRef="#ctx0" brushRef="#br0" timeOffset="2427">4315 967 333 0,'0'0'172'16,"0"0"-35"-16,0 0-47 0,0 0-50 16,0 0-28-16,0 0-11 15,-37-43-1-15,88 57 13 16,15-8-10-16,16-3 2 16,7-3 7-16,1 0-12 15,-8 0 47-15,-23 0 18 16,-14-9-4-16,-18-2 15 15,-10-1 11-15,-10-2 19 16,-7-3-16-16,0 3-38 16,-7-5 11-16,-24 9-48 15,-7 7-10-15,18 3-1 16,-11 0-2-16,10 23-2 16,21 17 0-16,0 3 9 0,0 0-9 15,0-4 0 1,28-10 0-16,23-5-7 0,11-10 9 15,10-6-4-15,18-5-12 16,-1-3-80-16,-13 0-110 16,-31 0-266-16</inkml:trace>
  <inkml:trace contextRef="#ctx0" brushRef="#br0" timeOffset="3877">6812 558 868 0,'0'0'128'0,"0"0"38"16,0 0-21-16,0 0-37 16,0 0-22-16,0 0-76 15,-28-46-8-15,28 92-4 0,14 23 1 16,7 13 1-16,3 4 0 15,-11-4 10-15,1-6-12 16,-4-13 2-16,-3-15 0 16,7-14-6-16,-14-14-33 15,0-15-27-15,0-5-20 16,0 0 44-16,0-28 35 16,-14-15-19-16,-30-5 26 15,-8-3-9-15,-6-1 10 16,-11 7-3-16,-3 10-6 15,10 9 7-15,17 14-5 16,24 4 6-16,21 8-7 0,0 0 5 16,45 8-11-16,27 19 13 15,42-4 0-15,3-10 11 16,3-3-12-16,4-7 1 16,-11-3 0-16,-16 0 6 15,-32-15 1-15,-20-14 4 16,-14-6 41-16,-25-7 4 15,-6-4 22-15,0-5-32 16,0 2-8-16,-13 3 13 16,-11 12-35-16,3 15 15 15,4 9-12-15,10 10-10 16,7 0-9-16,0 18 0 16,0 33-6-16,0 20-7 0,0 10 26 15,0-5-11-15,24 3-2 16,3-8 0-16,-2-11-12 15,-5-15-1-15,-6-13-22 16,17-18 11-16,-7-8-9 16,10-6 32-16,-3 0 1 15,0-26 0-15,-3-14 12 16,3-5-5-16,-11-4-6 16,-2-6 9-16,-12 7-5 15,-6 12 11-15,7 12-9 16,-7 15-3-16,0 9 8 15,0 0-12-15,0 0-11 0,14 25-6 16,3 13 13 0,4 3-5-16,-1-5-8 0,11-1-2 15,14-7 14-15,0-8-11 16,0-8 13-16,-1-6-1 16,-6-6 4-16,-10 0 0 15,-4-15 1-15,-4-19 3 16,4-6 12-16,-10-6 2 15,-7-3 7-15,-7 1 9 16,0 2-25-16,0 9 20 16,0 11-17-16,0 14-7 15,0 7 7-15,0 5-12 16,0 0-1-16,0 11-10 16,24 26-12-16,28 15 9 15,-1 3 2-15,14-4-13 0,-6-2 19 16,3-9-15-16,-11-6 18 15,-23-11-4-15,-11-9-8 16,-17-6 13-16,0-8-13 16,0 0-20-16,0 0 35 15,-38-2-22-15,0-21 22 16,-6-6 0-16,16 1 4 16,18-4 1-16,10-2-5 15,0 6 0-15,24-2-7 16,14 7 10-16,-11 7-3 15,-3 7 0-15,-10 6 3 16,0 3-13-16,10 0 9 0,3 7-1 16,4 19-10-16,7 4 10 15,-10 3 2-15,3 6 0 16,-7-5 4-16,3-5-11 16,-3-4 7-16,-3-11 0 15,3-5-7-15,-3-9 10 16,-8 0-3-16,12-5 13 15,2-24-5-15,-10-11 52 16,-3-10-27-16,-14 0-6 16,0-8 20-16,-7 1-42 15,-38 3 9-15,-20 9-14 16,3 10 2-16,11 13-13 16,13 18 11-16,10 4-57 0,21 12-41 15,7 31-97 1,0 8-72-16,7 0-172 0</inkml:trace>
  <inkml:trace contextRef="#ctx0" brushRef="#br0" timeOffset="5032">9095 747 663 0,'0'0'219'16,"0"0"-19"-16,0 0-13 15,0 0-73-15,0 0-26 16,-21-146-29-16,14 143-33 15,-10 3-2-15,17 0-24 0,0 6-6 16,0 31 5 0,0 8-1-16,0 7-6 0,17-2 4 15,18-5-37-15,3-11 14 16,13-8-28-16,1-18 26 16,-8-8 24-16,8 0 10 15,-7-17-5-15,-1-16 5 16,-13-3-3-16,-10-6 31 15,-4-1-15-15,-10-3 7 16,-7 9 14-16,0 11-38 16,0 9 19-16,0 14-19 15,0 3 1-15,0 0-4 16,0 17-38-16,0 23 39 16,14 0-27-16,17-6-32 15,3-4 20-15,11-14-14 0,-1-5 4 16,18-7 45-16,-10-4-5 15,6 0 10-15,-13-4 7 16,-7-16-6-16,-17-8 57 16,-15-1 10-16,-6-2-13 15,0-1 6-15,-13 4-44 16,-18 8 0-16,3 6-6 16,11 8-8-16,-4 6-6 15,15 0-2-15,-12 6 5 16,18 16-14-16,0 4-8 15,0-3-14-15,0-3 21 16,24-2 3-16,7-8 8 16,-3-4 4-16,-4-6 0 0,-17 0 2 15,7 0 5-15,-8 0 10 16,-6 0 23-16,0-3-26 16,0 0 23-16,0 3-18 15,0 0-15-15,0 0-8 16,-6 35-5-16,-25 19 9 15,10 21 0-15,7 13 6 16,14 18-4-16,0 8-2 16,14 4 0-16,31-1 4 15,-1-15 0-15,-6-10-4 16,-10-20 0-16,-21-27 2 16,-7-19 0-16,0-20-2 15,0-6 0-15,-14-12 12 16,-45-30-7-16,-30-13 2 0,0-2-7 15,-15-3-4-15,15 3 0 16,17 6-17-16,17-2-16 16,34 3 33-16,21-5-39 15,59-4-8-15,54-10-6 16,11 2-17-16,10-4 57 16,-14 6 12-16,-17-4 5 15,-30 0 17-15,-15 1 20 16,-13-10 22-16,-14-1 6 15,-7 2-19-15,-17 10 8 16,-7 14-25-16,0 15-8 16,0 18 16-16,0 9-30 0,0 9 11 15,0 2-18 1,-17 7-14-16,-4 36 10 0,-3 20 2 16,10 5 2-1,14 7-2-15,0-6 8 0,0 0-6 16,14-7 0-16,17-10 4 15,0-12-13-15,-11-13-6 16,-6-14-14-16,3-13 26 16,11 0-13-16,3-3 16 15,0-23 1-15,3-5 8 0,4-1-2 16,-7 3-7 0,-4 9 0-16,-3 12-4 15,-3 8 4-15,3 0 0 0,14 12-2 16,-11 18-16-1,4 14 11-15,-10 6-118 0,-4-6-74 16,4-7-199-16</inkml:trace>
  <inkml:trace contextRef="#ctx0" brushRef="#br0" timeOffset="6442">11866 516 745 0,'0'0'238'0,"0"0"-58"16,0 0-7-16,0 0-33 15,0 0-60-15,0 0-22 16,0 0-13-16,10-125-37 16,-10 125-8-16,0 29-2 15,0 21 2-15,0 12-4 16,-10 4 9-16,-4-1-5 15,-6-1 1-15,-4-3 7 0,10-16-9 16,7-14 1 0,0-14 0-16,7-11-2 0,0-6 11 15,0 0-9-15,0-17 16 16,0-26-12-16,28-17 4 16,10-15-8-16,13-13 2 15,1-18-6-15,6-11 6 16,4-4-2-16,-10 16 0 15,-15 22 9-15,-16 34-10 16,-14 29 1-16,0 17 0 16,-7 3-8-16,7 21-9 15,-7 41 5-15,0 30 4 0,0 22 5 16,0 7-5 0,0-5 8-16,0-15-33 15,0-19-21-15,10-18-48 0,11-22-24 16,3-19-58-16,-4-20-47 15,-6-3 37-15,-14 0 45 16,0-29 92-16,0-5 55 16,-34-3 2-16,-11 0 9 15,-17 0 30-15,-3 3 26 16,-1 5 27-16,5 9-17 16,2 2-9-16,28 10 4 15,17 2-26-15,14 4 22 16,0 2-17-16,7 0-47 15,55 0-1-15,17 0 19 16,18-9-7-16,-1-2 46 0,-7-3-26 16,-6-1 7-16,-25 1 5 15,-20 0-13-15,-17 4 17 16,-4 2-3-16,-17-1 4 16,0 4 23-16,0-1-59 15,0 6 12-15,0 0-8 16,0 0-11-16,0 0-14 15,14 14 0-15,6 24 6 16,11 7-11-16,7 4 19 16,-11-3-7-16,4-3 0 15,-7-9 3-15,-10-6-14 16,-7-11 5-16,-7-8-19 0,0-5 17 16,0-4-23-16,0 0 25 15,-38 0-16-15,-6-15 10 16,-1-14 3-16,17-3-2 15,11 1 11-15,17-6-5 16,0-6 8-16,0-2-3 16,38 3 0-16,7 9 0 15,-14 13-6-15,-11 9 6 16,4 11 0-16,4 0-3 16,3 0 1-16,20 14 2 15,1 15 0-15,6 2 2 16,4 3-10-16,-10 0 8 15,-7 1 0-15,-25-3-4 16,-13-4 0-16,-7-5 3 16,0-6-5-16,0-9 3 0,0-5-8 15,0-3 12 1,-14 0-1-16,1-8 36 0,-18-21-35 16,17-8 14-16,7-6-9 15,7-6-2-15,0-2 4 16,21-3-5-16,23-3-3 15,15 2 0-15,-1 10-12 16,11 16-28-16,-11 18-52 16,-6 11-77-16,-14 14-83 15,-18 34-24-15,-2 7-349 16</inkml:trace>
  <inkml:trace contextRef="#ctx0" brushRef="#br0" timeOffset="7319">13558 526 597 0,'0'0'207'16,"0"0"-28"-16,0 0-33 15,0-145-28-15,-14 113-11 16,-17 6-52-16,0 9-9 16,11 13-26-16,6 4-16 15,-3 0-8-15,-4 21-9 16,-10 23 13-16,10 6 0 15,15 6-5-15,6-8 3 16,0-5-14-16,0-12-26 0,44-8 26 16,-9-12-15-16,2-11 15 15,1 0 14-15,-10 0 2 16,-4-14 14-16,-4-9-12 16,-9 1 6-16,-11 2 44 15,0-4-25-15,0 10 4 16,0 3-10-16,0 5-19 15,0 6 0-15,0 0-2 16,0 0-17-16,-11 17 10 16,11 15-5-16,0-1-1 15,0-2-9-15,38-4-14 16,14-11 22-16,-1-5-12 16,-13-9 13-16,0 0 5 15,-7 0 13-15,-10-3-5 16,-14-13 11-16,6-8-1 0,-13-1 41 15,0-1-15-15,0 0-21 16,-7 6 11-16,1 6-22 16,-1 11 4-16,7 3-8 15,0 0-3-15,0 23-17 16,0 15 16-16,0-5-18 16,20-4-1-16,18-6-15 15,0-12 22-15,13-11 13 16,-13 0 3-16,7 0 1 15,-17-11 0-15,2-12 6 16,-16-6 40-16,-14 0-16 0,0-5 15 16,0 1 2-16,-14 3-30 15,-16 8 20-15,9 11-27 16,14 7-10-16,0 4-1 16,0 15-3-16,7 32 3 15,-10 25-3-15,3 15 12 16,-7 10-9-16,1 9 0 15,-5 5 0-15,5 1-7 16,13-4 18-16,0-7-11 16,0-16 0-16,0-20 4 15,13-21-10-15,-6-19 6 16,4-14 0-16,-11-11 1 16,0 0 5-16,-25-5 1 15,-19-26 1-15,-22-13 2 0,-2-13-7 16,9-5-3-1,8-11 0-15,13 6-5 0,31 4-6 16,7 8-12-16,45 8-20 16,44 6-77-16,14 4-69 15,0 2-123-15,-13 7-378 16</inkml:trace>
  <inkml:trace contextRef="#ctx0" brushRef="#br0" timeOffset="10048">1534 3176 830 0,'0'0'151'16,"0"0"22"-16,0 0-31 16,0 0-41-16,0 0 1 15,0 0-52-15,-72-114-10 16,72 114 10-16,0 0-49 15,0 0 9-15,0 0-10 16,0 17-21-16,27 24 18 0,11 10 3 16,-7 7 0-1,-4-1-5-15,4-1 11 0,0-7-6 16,-3-6 0-16,-4-21-12 16,-4-10 9-16,-13-8-13 15,4-4 16-15,2 0 9 16,-6-26 0-16,14-17-2 15,3-12 15-15,-10 1-18 16,10 2 19-16,-10 1-22 16,-1 17-1-16,-2 11 3 15,-4 14 11-15,-7 9-14 16,6 0 0-16,8 0-29 16,10 23 28-16,11 17-12 15,9 3 13-15,-13-3-6 16,0 1-3-16,-3-12 8 0,3-13-7 15,-18-4 0-15,1-10-6 16,-4-2 13-16,-3 0 1 16,14 0 5-16,3-23 0 15,4-13 11-15,-11-5 16 16,3-1-30-16,-13-1 26 16,-7 2-28-16,0 4 0 15,0 14 3-15,0 9 6 16,0 8-18-16,0 6 4 15,0 0-57-15,0 0-9 16,0 0-107-16,0 18-127 0,24 2 68 16,4-9-175-16</inkml:trace>
  <inkml:trace contextRef="#ctx0" brushRef="#br0" timeOffset="11077">2514 2970 441 0,'0'0'307'16,"0"0"-94"-16,-45-151-44 15,31 103-2-15,-3 8-59 16,10 15-28-16,7 10-3 16,0 12-45-16,0 3 13 15,0 0-45-15,0 0-8 16,0 18 8-16,0 24-26 16,7 18 26-16,17 6 0 15,-3 5 13-15,-4 0-15 0,4-2 2 16,-14-9 0-16,10-11-3 15,-10-18 5-15,-1-11-2 16,-6-14 0-16,0-6-5 16,7 0 5-16,0 0 0 15,17 0 3-15,-3-22-1 16,10-7 1-16,3 3-3 16,-3 3 0-16,-7 9 9 15,-10 8-11-15,-7 0 2 16,7 6-3-16,3 0-7 15,10 0-2-15,4 0 6 16,0 23 0-16,-10 0-23 0,10 4 28 16,-4-5-13-1,4-3 8-15,-17-7-6 0,10-4 3 16,-17-4 8-16,7-4-3 16,-7 0 8-16,-7-6 7 15,17-20-11-15,-10-7 13 16,-7-3 25-16,0-1-31 15,0 1 14-15,0 4-2 16,0 6-13-16,0 9 16 16,0 11-21-16,-7 3 3 15,7 3-7-15,0 0 3 16,0 0-6-16,0 21-11 0,0 10 9 16,20 9-6-16,11-6 13 15,-3-8-19 1,10-7 10-16,0-9-24 0,-1-10 29 15,-2 0 5-15,9 0 0 16,-6-18-2-16,0-10 2 16,7-9 0-16,-18-6 17 15,-10-9-16-15,-3-7 27 16,-14-4 2-16,0-4-28 16,0 8 35-16,-20 7-25 15,-4 12-11-15,-4 14 7 16,11 12 4-16,3 11-12 15,14 3 0-15,0 0-15 16,0 46 12-16,0 19-11 0,0 22 14 16,0 1-4-16,31-5 8 15,10-12-8-15,4-11-8 16,7-14-28-16,3-15 33 16,-11-10-21-16,-2-10 15 15,-5-8 5-15,-6-3 7 16,-10 0 1-16,3-3 0 15,-10-20 8-15,-1-8-6 16,-2-7-2-16,-11 1 0 16,0-1 18-16,0 7-14 15,-11 15 14-15,-2 7-16 16,-1 9 6-16,-3 0-16 16,-4 9-10-16,1 22 18 15,2 7 0-15,18-2 6 16,0 1-7-16,0-5 1 0,31-3-19 15,14-7 15-15,0-4-15 16,13-10-2-16,1-5 6 16,-1-3-52-16,-3 0-18 15,-21 0-57-15,-34-15-93 16,0-5-151-16</inkml:trace>
  <inkml:trace contextRef="#ctx0" brushRef="#br0" timeOffset="11423">2809 2637 798 0,'0'0'141'15,"0"0"-21"-15,0 0-57 16,0 0-60-16,0 0-3 15,0 0 0-15,31 28 0 16,-10-11 5-16,3 0 4 16,-3-5-6-16,3-3 5 15,-4-9-4-15,4 0 37 16,-3 0-3-16,-7 0 34 0,3-12 23 16,-17-11-42-16,0-5 7 15,0-1-45-15,-24 1-8 16,-21 4-14-16,-6 11-9 15,-1 6-37-15,14 7-70 16,11 3-128-16,27 23-224 16</inkml:trace>
  <inkml:trace contextRef="#ctx0" brushRef="#br0" timeOffset="11842">4618 2107 871 0,'0'0'200'16,"0"0"-65"-16,0 0 8 15,0 0-30-15,0 0-32 0,0 0-21 16,-58-85-42 0,44 88 3-16,4 53-21 0,-11 33 0 15,-10 43 1-15,10 20 10 16,14 13-11-16,7 1 6 15,0-12 4-15,7-19 2 16,31-15-12-16,7-26 0 16,0-19-1-16,-4-21 1 15,3-19 0-15,1-15-32 16,17-15-96-16,10-5-61 16,4-3-324-16</inkml:trace>
  <inkml:trace contextRef="#ctx0" brushRef="#br0" timeOffset="12652">5048 2694 455 0,'0'0'167'0,"0"0"-5"16,0 0-62-16,0 0 11 0,0-158-10 15,0 124-40-15,0 2 40 16,0 7-5-16,0 8-19 15,0 8 15-15,-7 6-45 16,0 3-2-16,7 0-22 16,0 0-21-16,0 0 7 15,0 0-9-15,0 23-15 16,0 20 9-16,0 14 6 16,0 6 10-16,0 0-10 15,0 0 0-15,0-3-13 16,14-6-17-16,0-5-64 15,3-6-57-15,-10-9-138 16,0 0-207-16</inkml:trace>
  <inkml:trace contextRef="#ctx0" brushRef="#br0" timeOffset="13004">5213 3128 784 0,'0'0'135'16,"0"0"1"-16,0 0-27 15,0 0-51-15,0 0-37 16,0 0-16-16,-83-8-7 16,83 22 2-16,0 9 0 15,0 0-1-15,0-3 1 0,0-6 0 16,21-3-1-16,-4-5 7 15,4-6-4-15,10 0 3 16,-11 0 13-16,-2-8 81 16,-5-13-26-16,-6-5-14 15,-7 4-17-15,0-4-35 16,0 3 6-16,-20 7-13 16,-18 4-47-16,-14 9-53 15,7 3-112-15,21 0-120 16,24 0-486-16</inkml:trace>
  <inkml:trace contextRef="#ctx0" brushRef="#br0" timeOffset="13380">5701 2751 370 0,'0'0'549'16,"0"0"-380"-16,0 0-6 15,0 0-42-15,0 0-62 16,0 0 7-16,-51-100-62 16,51 100 3-16,0 0-7 15,-18 0-22-15,11 22 22 16,-13 11 0-16,13 3 0 16,7 1-11-16,0 1-7 0,0-2 13 15,14-3-12-15,24-5-23 16,6-5 32-16,-9-3-12 15,9-3 15-15,-6-6 3 16,-7 0 1-16,-10 1 1 16,-14-4 0-16,3 2-8 15,-10-8 4-15,0 1-9 16,0 0 9-16,-10-1-5 16,-18-2 18-16,-23 0-40 15,6 0-35-15,0 0-150 16,7 0-59-16,18-13-325 15</inkml:trace>
  <inkml:trace contextRef="#ctx0" brushRef="#br0" timeOffset="13768">6004 2527 529 0,'0'0'185'0,"0"0"-2"15,0 0-40-15,0 0 36 16,0 0-93-16,0 0-48 15,0-51-38-15,0 77-12 16,7 20 12-16,3 13 8 16,4 5-4-16,-7-1 2 15,-1-3-6-15,1-6 0 16,10-14-1-16,-10-14-31 0,0-12-54 16,0-11 6-1,0-3 0-15,-7 0 63 0,7 0 3 16,-7-17 14-16,0-6-2 15,0 0 10-15,0-3-7 16,-14 3 6-16,0 3 4 16,1 6 38-16,2 3-19 15,11 5-5-15,0 3 7 16,0 3-25-16,0 0-14 16,45 0-10-16,7 0 14 15,16 0-3-15,-2 9-77 16,-15 2-17-16,-13-2-100 15,-7 2-196-15</inkml:trace>
  <inkml:trace contextRef="#ctx0" brushRef="#br0" timeOffset="13976">6574 2894 765 0,'0'0'213'16,"0"0"-61"-16,0 0 21 16,0 0-82-16,0 0-52 15,0 0-28-15,-72-43-8 16,72 43-6-16,0 0-146 16,0 14-173-16,0 12-260 0</inkml:trace>
  <inkml:trace contextRef="#ctx0" brushRef="#br0" timeOffset="14913">6870 2779 678 0,'0'0'164'0,"0"0"-19"15,0 0-16-15,0 0-30 0,0 0 3 16,0 0-32 0,0-73-48-16,0 73-5 0,0 0-17 15,0 0-26-15,0 16 17 16,0 18 3-16,0 9 6 16,0 0 0-16,0 1 10 15,0-8-24-15,17-6 12 16,11-12-42-16,3-9 14 15,0-9-5-15,-4 0 35 16,4-1 0-16,0-25 5 16,-10-9 13-16,-1-6-5 15,-2 4 7-15,-12-3 17 0,-6 6-25 16,0 9 29 0,0 5-22-16,0 6-15 0,0 7 1 15,-6 7-5-15,6 0-2 16,0 0-4-16,-7 0-16 15,7 12 22-15,0 19-8 16,0 1 10-16,7 2-8 16,20-5-3-16,11-4 9 15,0 1-9-15,0-6 16 16,-11-4-7-16,-3-1 0 16,-10-5 2-16,-14-7-11 15,0-2 9-15,0 3-8 16,-7 2-14-16,-51-1-51 15,-11-3-30-15,-21-2-196 16,18 0-312-16</inkml:trace>
  <inkml:trace contextRef="#ctx0" brushRef="#br0" timeOffset="15070">6887 2450 213 0,'0'0'444'0,"0"0"-287"15,0 0-40-15,0 0-23 16,0 0-63-16,0 0-31 16,21-36-32-16,3 76-56 15,4 5-242-15</inkml:trace>
  <inkml:trace contextRef="#ctx0" brushRef="#br0" timeOffset="15337">7613 2556 836 0,'0'0'203'0,"0"0"-21"16,0 0-28-16,0 0-47 16,0 0-79-16,0 0-18 15,0-23-10-15,0 71-19 16,-7 22 19-16,7 10 0 15,0-3 2-15,0-4-5 16,21-11 3-16,10-17-27 16,6-17-74-16,1-16-76 0,3-12 1 15,-10-2 25-15,7-33-23 16,-17-11-8-16,-4-8-94 16</inkml:trace>
  <inkml:trace contextRef="#ctx0" brushRef="#br0" timeOffset="15524">7754 2522 160 0,'0'0'114'0,"0"0"21"16,0 0-17-16,-155-155-8 16,148 139-28-16,7 10 13 15,0 4-16-15,0 2-67 0,35 0-11 16,27 0 2 0,10 0-3-16,3 16 0 0,4 13 4 15,-17 8-11-15,-27 8-2 16,-25 4-61-16,-10 6-47 15,-10-1-138-15</inkml:trace>
  <inkml:trace contextRef="#ctx0" brushRef="#br0" timeOffset="16506">7819 2782 3 0,'0'0'125'16,"0"0"-28"-16,0 0 37 16,0 0 19-16,0 0-66 15,0 0 20-15,158 0-36 16,-123-14-9-16,3 0 17 15,-8-4-18-15,-2 2 3 16,-11 2-6-16,4 5-13 16,-21 3 22-16,0 6-9 0,0 0-19 15,0 0-19-15,0 0-20 16,0 0-14-16,0 0 4 16,0 23 4-16,0-1 3 15,0 7 3-15,0-3 0 16,0 0 1-16,0-4 0 15,0-4-2-15,17-7-18 16,-3-5-33-16,0-6 39 16,10 0 8-16,-4-6 5 15,11-17 15-15,-10 1-6 16,3 2-3-16,-10-1 11 0,-1 4-15 16,-6 6 26-1,4 8-22-15,-11 3-5 0,0 0-1 16,6 0-9-16,15 9-6 15,-4 10 10-15,4 5-17 16,0-8 2-16,-4-1-49 16,-4-7-15-16,1-2 53 15,-3-6-3-15,2 0 34 16,1 0 0-16,-7 0 2 16,10-17 0-16,-10-1 4 15,7-1-2-15,-7-1 21 16,-1 0-16-16,5 2 6 15,-11 6 5-15,0 8-8 16,0 0 21-16,0 4-30 16,0 0-2-16,7 0-1 0,0 0-30 15,13 15 27-15,4 5-2 16,-3-3-55-16,10-8 37 16,-11-7-2-16,11-2 18 15,-10 0 1-15,-4 0 12 16,-3-8-5-16,-14-12 25 15,7 0 43-15,-7-3 19 16,0-3-18-16,0 7 7 16,0 4-8-16,0 6-26 15,0 7 5-15,0 2-33 0,0 0-11 16,0 0-8 0,0 8-7-16,0 29 3 0,0 17-6 15,0 9 28-15,0 3-13 16,0-3-1-16,0 0 0 15,7-8-6-15,3-10 8 16,-3-13-2-16,-7-15 0 16,7-12 8-16,-7-5-8 15,0 0 3-15,0 0 4 16,0-11 46-16,0-20-12 16,0-15-35-16,0-9-6 15,0-4 11-15,0-10-11 16,7-2 0-16,0-4 0 15,-1 7-4-15,5 10 6 16,3 15-2-16,-8 17 0 0,-6 15-5 16,7 11 3-1,17 0-28-15,4 0-35 0,10 20 49 16,6 9-24-16,-13 2-11 16,-17-2-17-16,-7 0-36 15,-7-7-11-15,0 2-33 16,0-8-76-16,-21-7-125 15</inkml:trace>
  <inkml:trace contextRef="#ctx0" brushRef="#br0" timeOffset="17348">9198 2308 646 0,'0'0'119'0,"0"0"49"16,0 0 15-16,0 0-58 15,0 0-24-15,0 0-41 16,0-106-58-16,0 111-4 16,0 35-25-16,0 12 27 15,0 10 3-15,0 7 3 16,10 0-6-16,4-5 0 16,7-8-5-16,-4-12 5 15,-3-16-100-15,-8-13-13 16,1-13 13-16,-7-2 28 15,0 0 72-15,0-20-3 0,0-11 8 16,0-4-6 0,0 3 1-16,-7 1 0 0,-13-1 24 15,3 10-12-15,3 5 18 16,7 11-6-16,7 3-12 16,0 3 2-16,0 0-14 15,0 0-24-15,28 3 16 16,9 12 4-16,8-7 4 15,0-5 0-15,-1-3 9 16,-6 0-10-16,0 0 1 16,-17 0 0-16,-8 0 14 15,-2-3-13-15,-4-3 32 0,-7 4 10 16,0 2-28 0,0 0 24-16,0 0-39 0,0 0-7 15,0 0-3 1,0 5-8-16,13 15 18 0,8-3 0 15,3-5-9-15,7-7 1 16,-3-5 7-16,3 0 1 16,-11 0 2-16,11-2 5 15,-17-16 4-15,3-1 41 16,-17-5-14-16,0 1 44 16,0 7-27-16,0 1-17 15,0 4 4-15,0 8-40 16,0 3 17-16,-10 0-19 15,3 0-14-15,-7 39-1 16,-10 22 10-16,-3 19 5 0,-4 6 0 16,10 5 10-1,4-2-10-15,3-3 0 0,14-9 4 16,0-8-10-16,0-15 6 16,0-11 0-16,0-14-2 15,0-13 13-15,0-10-12 16,0-6 1-16,-14 0-14 15,-44 0 14-15,-25-17 21 16,-13-15-20-16,7-2 11 16,13-3-8-16,18-3-8 15,30 0-7-15,18-6-36 16,10 0-4-16,24-5-95 0,20 0-106 16,8-1-211-16</inkml:trace>
  <inkml:trace contextRef="#ctx0" brushRef="#br0" timeOffset="18083">10711 2862 456 0,'0'0'305'0,"0"0"-210"0,0 0 56 16,0 0-12-16,-231-97-16 15,180 54-10-15,6-1-48 16,18-3-4-16,-4-8-17 16,0-2-22-16,17 0-4 15,7 3-10-15,7 3-8 16,0 4 0-16,0 5 8 16,0 7-16-16,14 13 8 15,10 10-7-15,14 12-1 16,3 0-15-16,14 18 9 15,-3 29 1-15,-32 22-25 16,-13 17 29-16,-7 8-10 16,-38 0 13-16,-27-7-4 15,7-21 10-15,20-23 0 0,17-21 0 16,11-16 5-16,10-6-6 16,0 0 2-16,0 0 11 15,0-6 61-15,24-22-36 16,21-15-26-16,13-9-11 15,18-5 14-15,3 2-15 16,-10 7 1-16,-11 16-9 16,-6 15-1-16,-22 17-74 15,-2 0-59-15,3 24-94 16,-17 18-76-16,17 4-382 0</inkml:trace>
  <inkml:trace contextRef="#ctx0" brushRef="#br0" timeOffset="18561">11326 2765 560 0,'0'0'328'0,"0"0"-181"16,0 0 55-16,0 0-82 16,-38-160-41-16,-6 120-5 15,-1 0-48-15,0 3 13 16,4-1-2-16,-4 2-37 15,8 1 31-15,-1-1-30 0,7-5-1 16,10-2 7 0,-3 2-1-16,10-1-6 0,8 2 0 15,6 3 5-15,0 9-19 16,0 5 14-16,0 14 0 16,6 9-8-16,25 0-9 15,14 17 13-15,0 34-4 16,-18 16-10-16,-10 10 13 15,-17 5-16-15,0 1 18 16,-17-2-16-16,-27-7 27 16,-1-14-8-16,17-18 0 15,11-16 5-15,10-14-16 16,7-9 12-16,0-3-1 16,0 0 11-16,0 0-6 0,52-23 14 15,23-29-4-15,36-16-11 16,2-6 16-16,4-1-17 15,-21 6-2-15,-27 12 0 16,-17 8-1-16,-39 13-7 16,-13 7-84-16,-7 15-157 15,-37 10-310-15</inkml:trace>
  <inkml:trace contextRef="#ctx0" brushRef="#br0" timeOffset="28178">11956 2581 274 0,'0'0'382'16,"0"0"-191"-16,0 0-64 15,0 0 0-15,0 0-14 16,0 0-49-16,0 0 0 16,-7-127-31-16,0 123-2 0,0 4-19 15,-17 0-5-15,-4 0-8 16,-16 0 1-16,-1 24-4 16,-7 15-9-16,21 11 12 15,11 6-8-15,13 3-2 16,7 3-27-16,7-8 38 15,44-11-21-15,15-18-24 16,9-11 40-16,-9-14-15 16,-15 0 20-16,-6 0 7 15,-21-25-4-15,-3-9 32 0,-21-6 52 16,0-6-24 0,0-3 10-16,0 1-45 0,-21 2 5 15,-3 6-11-15,-4 14-13 16,11 14 8-16,3 10-17 15,14 2 2-15,0 0-15 16,0 0 1-16,0 28 3 16,0 10-5-16,0 2 1 15,21-1-4-15,17-4-12 16,7-7 1-16,-8-10 27 16,1-7-17-16,-17-8 18 15,3-3-7-15,-10 0 15 16,-1 0 1-16,-6-17-9 15,4-8 5-15,-4-10 42 16,-7-2-27-16,0-1 4 0,0-2-12 16,0 9-2-1,0 8 7-15,0 9-17 0,0 8 0 16,0 6-11-16,0 0 11 16,6 0-9-16,22 20-6 15,10 17-11-15,13 5 22 16,-6 2-24-16,7 2 28 15,10-3-16-15,3-6 16 16,-14-9 0-16,-13-4-1 16,-17-10 12-16,-14-8-20 15,-7-4 9-15,0 1-3 16,0-3-9-16,-7 0 4 0,-28 0 8 16,-20-17-2-1,21-6 14-15,-4-3-4 0,14-5-8 16,4-1 0-16,20-4 1 15,0-2 4-15,0 7-5 16,20 2 0-16,11 9 7 16,7 8-14-16,0 6 7 15,-4 6 0-15,4 0-12 16,0 4 3-16,0 21 9 16,6 9 0-16,-9 4-4 15,3 2-6-15,-8-2 10 16,-9-4-12-16,-4-6 8 15,-10-2-13-15,-7-9 11 0,0-9-6 16,0-4-14 0,0-4 19-16,-31 0 7 0,-13 0 9 15,6-15 11-15,3-8-15 16,11-8 4-16,17-3-3 16,1-8-2-16,6-2 22 15,0-5-26-15,37 3 1 16,15 4-3-16,6 7 7 15,-6 12-10-15,0 9 5 16,-8 11-78-16,-20 3-33 16,-3 0-165-16,-21 3-289 15</inkml:trace>
  <inkml:trace contextRef="#ctx0" brushRef="#br0" timeOffset="28671">13527 2004 586 0,'0'0'311'16,"0"0"-121"-16,0 0-43 16,0 0-15-16,0 0-68 15,0 0-38-15,-65-147-22 16,27 143-1-16,-7 4-4 15,0 0 1-15,18 4-3 16,3 22-5-16,3 4 8 16,14 8 0-16,-3 4-10 0,10 4 22 15,0 2-12-15,0 4 0 16,0 5 5-16,17 0-10 16,11 4 5-16,3 2 0 15,-11-4-4-15,4 2 14 16,-3 1-10-16,-4-5 1 15,-10-5 6-15,0-4 2 16,-7-4-9-16,0-1 0 16,0-7 11-16,0 1 0 15,0-5-11-15,0-6 2 16,0-3 7-16,0-6-11 0,0-6 2 16,7-5 0-16,0-6-2 15,10 0 17-15,-3 0-15 16,16 0 9-16,5 0-8 15,-4 0-2-15,7-17-70 16,-18 0-118-16,-6-1-126 16,3-1-565-16</inkml:trace>
  <inkml:trace contextRef="#ctx0" brushRef="#br0" timeOffset="29007">13764 2519 725 0,'0'0'223'0,"0"0"-53"15,0 0-49-15,0 0-11 16,0 0-83-16,0 0-19 16,0-22-8-16,0 27-28 15,0 20 28-15,0 7 0 16,0-1 3-16,0 1-4 15,0-9 1-15,24 0-1 16,4-13-1-16,10 0-6 16,6-10 7-16,-6 0 1 15,0 0 0-15,-18-3 10 16,5-19-10-16,-25-4-21 16,0-4-34-16,0 3-69 0,-38-2-40 15,-14 0-72-15,7 0-105 16</inkml:trace>
  <inkml:trace contextRef="#ctx0" brushRef="#br0" timeOffset="29347">13616 2253 474 0,'0'0'197'16,"0"0"-54"-16,0 0-45 15,0 0-21-15,0 0-23 16,0 0-31-16,0-2 2 16,0 2-25-16,14 0 0 15,3 0-1-15,11 8 4 0,3-3 4 16,0-1 11-16,-4-4-17 16,4 0 47-16,-10 0 4 15,3 0 8-15,-10-9 18 16,-1-3-25-16,-13-2 4 15,0-1-10-15,0-4-26 16,-27 2-19-16,-18 5-2 16,-7 4-9-16,1 8-2 15,13 0-11-15,7 0-55 16,17 12-55-16,1 10-68 0,6 0-98 16,7-1-358-16</inkml:trace>
  <inkml:trace contextRef="#ctx0" brushRef="#br0" timeOffset="29798">13898 1945 614 0,'0'0'226'0,"0"0"-49"16,0 0-32-16,0 0-48 15,0 0-61-15,0 0 4 0,45-101-39 16,0 93 0 0,-8-1 12-16,1 7-7 0,-10 2 13 15,-4 0 14 1,-17 0-24-16,0 0 22 0,-7 0-31 16,6 2 3-16,-6 21 2 15,0 15-1-15,7 10 0 16,0 18 9-16,4 11-9 15,-5 6 33-15,8 6-14 16,0-7-16-16,3 1 14 16,4 0-11-16,-14-8-6 15,17-7-4-15,-17-8 12 16,-1-11-16-16,1-12 4 16,-7-6 0-16,0-8-8 0,0-3 17 15,0-8-9-15,0-5 0 16,0-2 7-16,-7-3-21 15,-37 1 16-15,-22 5-5 16,-23 1-27-16,0 5-215 16,6 3-357-16</inkml:trace>
  <inkml:trace contextRef="#ctx0" brushRef="#br0" timeOffset="30674">6760 3614 710 0,'0'0'192'0,"0"0"-60"15,0 0 20-15,0 0-19 0,0 0-72 16,0 0 1 0,-38-14-37-16,38 14-16 0,0 0-2 15,45 0-7-15,38 0 0 16,20 20 10-16,24 6 1 15,-3-1-1-15,-11-5-5 16,-17-2-3-16,-30-4 7 16,-22-5-2-16,-19 2-7 15,-19-6 0-15,-6-1 6 16,0-1-15-16,0 8 9 16,-44 3 0-16,-15 7 7 15,-16 1-6-15,-8 1 6 16,4-3-7-16,10-3 6 15,18 4-17-15,13-8-36 16,10 4-68-16,21-5-56 0,7-1-115 16,0-2-196-16</inkml:trace>
  <inkml:trace contextRef="#ctx0" brushRef="#br0" timeOffset="31808">8005 3898 726 0,'0'0'203'0,"0"0"-10"0,0 0-84 16,0 0 7-16,0 0-62 15,0 0-15-15,-65-95 4 16,65 95-26-16,-7 0 7 16,0 0-24-16,7 0-7 15,-17 0 4-15,-4 6-17 16,-10 16 20-16,3 10-8 16,18-3-20-16,10-1-9 15,0-2 6-15,0-3-21 16,31-6 36-16,7-9-14 15,0-8 28-15,-4 0-9 16,-3 0 22-16,-10-18-4 0,3-7 43 16,-4-4 19-16,-9 5 16 15,-11 0-37-15,0 1-14 16,0 7 26-16,0 4-59 16,0 4 27-16,-11 4-20 15,11 4-2-15,0 0-6 16,0 0 0-16,0 0-12 15,0 10 10-15,0 18-10 16,0 9 7-16,18-9 5 16,33 1-19-16,1-6 8 15,6-9 3-15,-13-5-7 16,6-7 11-16,-13-2-1 16,-7 0 5-16,-10 0 0 0,-7-14 5 15,-7-12 1-15,3 1 3 16,-3-7-9-16,-7 4 24 15,0-1-13-15,0 7 1 16,0 8-9-16,0 5 4 16,0 9-2-16,0 0-5 15,0 0 0-15,0 0-6 16,0 0-22-16,27 19 10 16,28 10 18-16,4 3-19 15,-1-4 9-15,7-2-4 0,-3-4 14 16,-17-1-8-1,-11-10 12-15,-16-2-8 16,-11-4 4-16,-7-2-14 0,0 0 7 16,0 0-5-1,-25-3-7-15,-19 0 5 0,-1 0 14 16,11-6 7-16,10-8-7 16,17-3 0-16,7-3-6 15,0-6 6-15,0-6 0 16,13 1-2-16,25 5 7 15,-7 6-5-15,-10 10 0 16,-4 1 0-16,-10 9-8 16,0 0 8-16,7 0 0 0,3 0-2 15,10 0-2 1,-3 14-5-16,-3 6 9 16,3 3 0-16,-3 5-10 0,10 1 15 15,-11-1-5-15,-6-5 0 16,3 0 4-16,-10-9-10 15,0-2 6-15,-7-6-3 16,0-4-7-16,0-2 14 16,0 0-4-16,0 0 19 15,-14-20-18-15,7-5 17 16,-10-4-3-16,17-3-1 16,0-2 8-16,0-3-16 15,17 3-6-15,11 3 0 16,3 7 10-16,-4 5-15 15,18 4 5-15,0 7-5 0,6-1-1 16,1 7-76-16,-7 2-84 16,-15 0-167-16,-5 0-385 15</inkml:trace>
  <inkml:trace contextRef="#ctx0" brushRef="#br0" timeOffset="32263">9807 3430 89 0,'0'0'722'0,"0"0"-508"16,0 0-18 0,0 0-84-16,0 0-22 0,0 0-60 15,-59-102-23-15,21 96-3 16,18 4-4-16,-11-1 0 15,17 3-9-15,7 0 3 16,7 0 6-16,0 0 0 16,0 0-3-16,0 11-2 15,0 12 5-15,0 6 0 16,0 8 0-16,7 6 6 16,7 8-6-16,-1 9 0 15,5 3 7-15,-18 3-6 16,0 6 1-16,0 2-2 15,0 6 14-15,-18 3-6 0,-2-3-1 16,6-11-5-16,4-18 5 16,10-23 0-1,0-13-7-15,0-12 0 0,0-3 16 16,10 0-6-16,24 0 34 16,11-12-8-16,17-13-32 15,-21-1-3-15,4 8-1 16,-14 13-126-16,7 5-103 15,-11 0-305-15</inkml:trace>
  <inkml:trace contextRef="#ctx0" brushRef="#br0" timeOffset="32679">10377 3714 780 0,'0'0'178'15,"0"0"14"-15,0 0-75 16,0 0 1-16,0 0-47 16,0 0-36-16,0-39 8 15,0 39-41-15,-7 0 0 16,7 0-4-16,-13 0-21 0,6 9 16 15,-3 7 5-15,-4 4-3 16,14 3 0 0,0 2-11-16,14-1-16 0,30 1 26 15,1 1-16-15,0-3 22 16,-1-3 0-16,-6-2 0 16,-10-2-4-16,-11 1 4 15,-10-3 0-15,0-2-7 16,-7-4-4-16,0 4 5 15,-21 2-1-15,-41 1 7 16,-17 2-8-16,-10-6-79 16,13-4-131-16,24-6-119 15</inkml:trace>
  <inkml:trace contextRef="#ctx0" brushRef="#br0" timeOffset="33061">10683 3468 724 0,'0'0'202'0,"0"0"-47"15,0 0 5-15,0 0-66 16,0 0-67-16,0 0-18 16,0-20-9-16,7 58-14 15,-7 10 7-15,0 15 14 16,0 0 1-16,0 3-8 15,0-6 0-15,7-9 3 16,7-11-3-16,0-11-29 16,-4-13-77-16,-10-9-45 15,7-7 1-15,-7 0-4 0,0-7-50 16,-7-15 22-16,-17-4 46 16,3-2 136-16,-3 3 0 15,4-2 168-15,2 6-6 16,11 8-31-16,7 5-28 15,0 2 14-15,0 6-76 16,18 0-41-16,54 0-5 16,17-3-38-16,8-3-276 15</inkml:trace>
  <inkml:trace contextRef="#ctx0" brushRef="#br0" timeOffset="33263">11275 3815 975 0,'0'0'144'16,"0"0"-51"-16,0 0-60 15,0 0-18-15,0 0-15 16,0 0-144-16,0-9-211 15,0 32-276-15</inkml:trace>
  <inkml:trace contextRef="#ctx0" brushRef="#br0" timeOffset="34642">11275 3815 548 0,'199'-126'459'15,"-199"106"-241"-15,0 5-20 16,0 10-77-16,0 5-35 16,0 0-64-16,0 0-16 15,0 11-12-15,0 26 0 0,0 18 6 16,7 2 0-16,10 6 14 16,-10-1-18-16,0-2 4 15,7-6 0 1,-7-11-5-16,-7-13 16 0,0-16-11 15,0-9 0-15,0-5 4 16,0 0-1-16,0 0-2 16,0-19-1-16,-7-16 11 15,-14-19-4-15,-3-12-7 16,10-2 0-16,1-7 11 16,-5 4-25-16,-2 4 14 15,-4 13 0-15,17 15-13 16,0 16 10-16,7 11 2 15,0 9-12-15,0 3-33 16,24 0 17-16,21 12-31 0,13 16 32 16,-6 6 25-1,-14 1-42-15,-11-3 7 0,-20-7-10 16,-7 1-4-16,0-6 26 16,0-6-34-16,-7-2 14 15,-14-7 22-15,8-1-12 16,2-4 36-16,4 0 1 15,7 0 3-15,0 0 12 16,0 0-15-16,18 0-1 16,9 0 2-16,11-15 9 15,7-3-11-15,-8-2 11 16,8-5 4-16,-17-1 54 0,10-2-25 16,-18-1 0-16,-3 3 21 15,-3 0-45-15,-14 9 25 16,7 3-6-16,-7 6-17 15,0 4 19-15,0 4-41 16,0 0-11-16,-14 0 8 16,-17 0-18-16,-7 24 15 15,4 10 6-15,17 6-45 16,17 1 40-16,0-8-22 16,10-4 3-16,25-9 22 15,9-14-12-15,1-6 14 16,7 0 0-16,9 0 4 15,-9-20 6-15,-18-6-9 16,4-3 8-16,-14-2 27 16,-10-4-10-16,-14 4 16 0,0 0-8 15,0 7-30-15,-14 8 28 16,-3 7-32-16,-4 9-3 16,-3 0-4-16,11 0 7 15,-8 29-2-15,11 5 2 16,10 6-5-16,0-3-4 15,31 0-8-15,6-8 7 16,15-9 3-16,-7-8-12 16,6-10 11-16,-13-2 8 15,7 0 0-15,-18-8 11 0,-3-21-5 16,-10-5-2 0,0-4 36-16,-4-5-27 0,-10-8 23 15,0 3-18-15,0 1-13 16,-17 11 22-16,3 15-24 15,7 10 8-15,1 11-2 16,6 0-6-16,0 0-6 16,0 9-7-16,0 34 2 15,-18 14-3-15,11 11 16 16,1 4-5-16,6-1 0 16,0-5 6-16,0-3-11 15,0-12 5-15,0-16-19 16,0-18 17-16,0-12-41 15,0-5 29-15,0 0 3 16,0 0 22-16,0-17 8 0,0-17-19 16,6-11 1-1,8 1-6-15,-3 1 5 0,2 7 0 16,1 6 0-16,3 12-12 16,-10 9 7-16,0 9-9 15,7 0-29 1,10 0 3-16,-4 5-35 0,5 15 32 15,-5 6-14-15,-13 0-6 16,-7 2 30-16,0-2 0 16,0-3-2-16,0-6 23 15,0-6-11-15,0-5 23 16,0 3-5-16,0-4 13 16,17 1-12-16,4-1 4 15,17-5-16-15,6 0 8 0,1 0-55 16,14 0-67-16,6 0-125 15,-14-16-343-15</inkml:trace>
  <inkml:trace contextRef="#ctx0" brushRef="#br0" timeOffset="34921">13063 3412 685 0,'0'0'198'16,"0"0"-52"-16,0 0-12 0,0 0 14 16,0 0-77-16,0 0-11 15,-90-118-60-15,80 118 0 16,-4 26-1-16,-6 23-2 16,-4 12 3-16,17 9 12 15,7 7-4-15,0-3-8 16,0-2 0-16,7-6 10 15,37-6-20-15,1-9 0 16,7-8-122-16,16-15-64 16,-9-16-157-16</inkml:trace>
  <inkml:trace contextRef="#ctx0" brushRef="#br0" timeOffset="35200">13307 3397 718 0,'0'0'187'15,"0"0"-59"-15,0 0 25 16,0 0-75-16,0 0-63 16,0 0-13-16,124 8 5 15,-42 30 1-15,-6 7-2 16,-11 10-2-16,-13 5 22 15,-8-3-23-15,-30 3 5 16,-14 0-8-16,0-3 12 0,-21 0-26 16,-37-5 6-16,-18-4-162 15,11-8-160-15</inkml:trace>
  <inkml:trace contextRef="#ctx0" brushRef="#br0" timeOffset="35954">13802 3202 275 0,'0'0'269'0,"0"0"-143"15,0 0-3-15,0 0-11 16,0 0-70-16,0 0-22 16,31-74 18-16,-10 66-15 15,3 2 17-15,-4 3-2 16,-6 3-14-16,3 0 16 16,-10 0-23-16,0 0-11 0,7 0 6 15,3 23 0-15,3 11 14 16,-13 12 22-16,11 9-35 15,-12 4 25-15,-6 10-21 16,0 2-9-16,0 4 20 16,0-6-22-16,0-5 1 15,7 0-4-15,-7-3 5 16,0 1 4-16,0-5-12 16,0 0 4-16,14-5-6 15,-7-12 8-15,3-3-6 16,-10-14 0-16,7-12 9 15,-7-2-12-15,0-9 3 0,0 0 0 16,0 0-1-16,-7 0 1 16,-31 0-17-16,-20 0-41 15,-4-3-156-15,17-8-39 16,32-6-361-16</inkml:trace>
  <inkml:trace contextRef="#ctx0" brushRef="#br0" timeOffset="36288">14335 3537 732 0,'0'0'133'15,"0"0"-46"-15,0 0-18 0,0 0-63 16,0 0-6-16,0 0-6 15,0 20 6-15,0-6 1 16,17 2 7-16,4-9-8 16,-8-4 9-16,12-3-9 15,-5 0 17-15,-3 0-12 16,-3 0 16-16,-7-9 62 16,-7-8-27-16,0 0 7 15,0 3-41-15,0-1-8 16,-7 7-28-16,-17 5 4 15,3 3-109-15,1 0-56 16,3 20-184-16</inkml:trace>
  <inkml:trace contextRef="#ctx0" brushRef="#br0" timeOffset="36462">14431 4003 422 0,'0'0'351'0,"0"0"-289"16,0 0 30-16,0 0 34 15,0 0-75-15,-199 186-16 16,133-129-14-16,-16-5-21 16,-8-4-153-16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28:46.92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2438 687 572 0,'0'0'271'16,"0"0"-130"-16,0 0-11 15,0 0-86-15,0 0-38 16,0 0-6-16,7-3-1 15,17 26-14-15,-17 5 15 0,-7 6-11 16,0 7 10-16,0-4 1 16,-31-3-10-16,-3-3 10 15,3-7-20-15,17-13 15 16,-3-2-1-16,17-7 6 16,0-2 0-16,0 0 1 15,0 0-11-15,31 0 0 16,27 7 10-16,18-2 45 15,13 1-43-15,28-6-2 16,-7 0-53-16,4 0-374 16</inkml:trace>
  <inkml:trace contextRef="#ctx0" brushRef="#br0" timeOffset="-462">674 894 833 0,'0'0'233'0,"0"0"-34"16,0 0-32-16,0 0-90 15,0 0-18-15,0 0-36 16,0-50-13-16,0 50-18 15,0 14 8-15,0 22 0 16,0 3-11-16,0 9 26 0,0 7-15 16,14-1 0-16,-4-3-65 15,11-5-153-15,-7-4-386 16</inkml:trace>
  <inkml:trace contextRef="#ctx0" brushRef="#br0" timeOffset="653">4553 792 406 0,'0'0'204'16,"0"0"-58"-16,0 0-37 16,0 0-46-16,0 0-50 15,0 0 9-15,148-37 9 16,-114 37-23-16,-3 0 17 15,-17 0-25-15,3 4-7 16,-17 15 7-16,0 5-8 16,-17 1 8-16,-28 3 16 15,11-2-13-15,3-8 5 16,24-10-8-16,7-8 0 16,0 0 1-16,0 0 5 15,0 0-6-15,0 0 6 0,0 0-1 16,0 0 16-16,0 0-11 15,20 0-3-15,18 0 40 16,7 0-14-16,7 0 5 16,-1 11-17-16,-6 7-15 15,0 8 0-15,-15 3-6 16,-9 5 0-16,-4 3-3 16,-17-3 12-16,0-6-9 15,0-2 15-15,-55-6-14 16,-17-9 23-16,-4-5-14 15,-13-6-9-15,17 0 5 0,13 0-6 16,15 0-43 0,20-8-12-16,24-4-38 0,0-11 4 15,82-11-184-15,66-17-363 16</inkml:trace>
  <inkml:trace contextRef="#ctx0" brushRef="#br0" timeOffset="81237">4797 61 324 0,'0'0'216'0,"0"0"-91"15,0 0-41-15,0 0-28 16,0 0-33-16,0 0-20 16,-38-9-3-16,38 20 4 15,0 4 0-15,0-7 4 0,0-2-5 16,0 2 2-16,0-4 12 15,7-2-3-15,7 1 12 16,-4-3 0-16,-3 0-6 16,7 0 32-16,-7 0-7 15,-1 0-7-15,-6-14 24 16,0-1-27-16,0-4 2 16,0 1-22-16,0 2-15 15,-6 1 0-15,-15 6 0 16,4 7-15-16,-4 2-70 15,-3 0-111-15,10 0-90 16</inkml:trace>
  <inkml:trace contextRef="#ctx0" brushRef="#br0" timeOffset="126148">214 2582 327 0,'0'0'319'0,"0"0"-138"15,0 0-13-15,0 0-26 16,0 0-7-16,0 0-68 16,-14 0-13-16,14 0-9 15,0 0-34-15,0 0 1 16,51 0-6-16,32 0-6 0,20 0 43 15,17 0-27 1,-10 0 14-16,-6-8-4 0,-15 4-18 16,-24-1 26-16,-3 0-30 15,-34 5-3-15,-21 0 14 16,-7 0-7-16,0 0-2 16,0 0-5-16,-21 0 11 15,-38 0-2-15,-37 0-10 16,-24 0 2-16,-4 2 2 15,-10 6 4-15,7 2-8 16,17 1 0-16,20-3-1 16,22 4-4-16,26-6 5 0,18-4 0 15,17 3-4 1,7-5 8-16,0 0-4 0,0 0 0 16,14 0-22-16,38 0 17 15,10 0 4-15,10 0 2 16,10-7 4-16,-9-8 3 15,2 4-8-15,-10 2 0 16,-13 3 6-16,-7 4-18 16,-21 2-38-16,-10 0-136 15,-14 0-239-15</inkml:trace>
  <inkml:trace contextRef="#ctx0" brushRef="#br0" timeOffset="126816">3655 2851 684 0,'0'0'221'16,"0"0"-85"-16,0 0 29 15,0 0-39-15,0 0-51 16,0 0-7-16,-68-25-28 16,68 25-1-16,0 0-24 15,37 0-13-15,39 0-2 16,55 0 37-16,34 0-11 15,27 0 23-15,8-12-40 16,-15-8 9-16,-23 3 2 16,-28 3-17-16,-38-1 17 15,-34 6-20-15,-34 7 1 0,-21 2 5 16,-7 0-6-16,-7 0-70 16,-45 0-66-16,-13 0-235 15,-31 14-812-15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3:47.62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275 96 793 0,'0'0'149'0,"0"0"34"16,0 0-47-16,0 0-29 0,0 0-17 15,0 0-27-15,0 0-4 16,0 0-22-16,65-95-27 16,-71 95-4-16,-32 0-1 15,-14 0-5-15,-6 0 0 16,6 8 0-16,7 13-6 15,8-1 6-15,9 3 0 16,11 0-7-16,10-1 2 16,7 4-3-16,0-3 2 15,0 0-32-15,31 0 31 16,7-3-9-16,3 2 2 0,-3-1 10 16,7-1-3-1,-8-3 7-15,1-4 3 0,-10-3 4 16,-4-5-9-16,-10 1 2 15,-14-3 0-15,0-3-8 16,0 5 8-16,0 1-17 16,-28 5-3-16,-17 4 20 15,1-6 13-15,13-1-13 16,10-2 0-16,4-6 2 16,3 0 0-16,0 3-2 15,14 0 0-15,0-3 4 16,0 2-12-16,0-2 8 15,0 7-15-15,0 1 14 16,0 6-17-16,0 6 18 0,0 4 0 16,0 4 6-16,0 6-4 15,7 9-2-15,-7 2 0 16,0 7-1-16,0 3 7 16,0-4-4-16,-17 0 5 15,-4 1-3-15,8-1 15 16,6-2-12-16,7-9-6 15,0-9 16-15,7-8-14 16,44-8 7-16,21-13 9 16,4-2-8-16,13 0 23 15,1-26-7-15,-18 1-9 16,-27-1 4-16,-21 9-18 16,-24 8-8-16,0 3-4 0,-38 4-125 15,-20-11-188 1,-18-15-584-16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3:59.18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104 501 607 0,'0'0'360'0,"0"0"-198"15,0 0 0-15,0 0-36 16,0 0-68-16,0 0-35 16,0-54-23-16,0 82 10 0,0 27-10 15,0 22 0-15,0 0 4 16,0 3 0-16,0-6 0 15,0-8-4-15,0-14 3 16,0-18 8-16,0-14-10 16,0-14-1-16,0-6 0 15,0 0 18-15,0 0-17 16,0-20 32-16,-7-18-16 16,0-7-7-16,-7-7 3 15,4-4-13-15,3-15 2 16,7-5-1-16,0-1 2 15,0 6-3-15,17 8 0 0,-3 17 8 16,0 12-9 0,-1 12 1-16,-2 12-10 0,-4 8 4 15,13 2-16-15,18 0-4 16,7 22 24-16,6 19-25 16,-13 5 25-16,-17 5-37 15,-14-13-16-15,-7 1 11 16,0-8-31-16,-14 1 23 15,-31-7 3-15,-20-2-14 16,-4-3 8-16,4-3-50 16,13 4-25-16,14-8-53 15,31 8-185-15</inkml:trace>
  <inkml:trace contextRef="#ctx0" brushRef="#br0" timeOffset="835">829 650 455 0,'0'0'207'0,"0"0"-33"16,0 0-16-16,0 0-39 15,0 0-24-15,0 0-14 16,-131-98-35-16,100 96 13 16,18 2-30-16,-4 0-27 15,3 0 15-15,-7 14-14 16,11 11-3-16,-4 4 0 15,14 3 11-15,0-6-21 16,14-4 10-16,24-5-28 0,6-8 27 16,1-9-33-16,0 0 34 15,-14 0 0-15,-11-14 1 16,-6-12 13-16,-14 0-14 16,0 1 1-16,0-7 9 15,-27 6-4-15,-11 6-6 16,0 9 0-16,10 8 4 15,-9 3-13-15,6 0 4 16,3 9 5-16,4 18-10 16,10 11 13-16,14-1-3 15,0 1 0-15,38-10-20 16,41-7 20-16,11-11-32 16,6-7 8-16,-7-3 22 15,-23 0 0-15,-4-25 2 0,-18-6 9 16,-30-1-5-16,-7-5 27 15,-7 3-1-15,0 2 12 16,-7 7 18-16,-7 7-37 16,-10 6 20-16,17 12-12 15,7 0-29-15,-13 4-4 16,6 38-1-16,-11 19 3 16,5 18 4-16,13 7 5 15,-7 3-9-15,7 6 0 16,-17-2 8-16,10-7-11 15,0-17 3-15,0-23 0 16,7-26-5-16,0-14 12 16,0-6-7-16,-7 0 13 0,7-32-13 15,0-19 11-15,-7-12-11 16,7-9 0-16,0-14-6 16,7-11 11-16,38-6-5 15,-7 1 0-15,13 7 8 16,-16 12-21-16,2 19 13 15,-6 19 0-15,-10 23-11 16,-14 13 2-16,17 9 0 16,-3 0-7-16,10 28-2 15,-1 16 14-15,-16 7-12 16,0 4-13-16,-14-4 18 16,0-5-18-16,0-7 22 15,-7-1-12-15,-31-7-38 16,-20-5 12-16,-1 0-81 0,1-9-168 15,20-4-139-15</inkml:trace>
  <inkml:trace contextRef="#ctx0" brushRef="#br0" timeOffset="1286">2259 761 667 0,'0'0'238'0,"0"0"-70"16,-168-146-36-16,137 95-12 16,17-3-39-16,14-1-56 15,0-2 10-15,0-3-34 16,7 0 0-16,17 8 4 15,-3 13 2-15,3 15-13 16,-10 16 6-16,-1 8-12 16,11 0 0-16,-3 46 12 15,-7 31 0-15,-14 26-4 16,-14 20 20-16,-58 14-16 16,-24 0 0-16,-4-13 6 15,21-28-11-15,27-33 5 0,21-29 0 16,31-19-8-16,0-15 17 15,0 0-9-15,45-31 0 16,51-21 3-16,32-17-8 16,33 1 5-16,-6 9 0 15,-7 15-4-15,-28 12-91 16,-24 18-88-16,-13 14-71 16,-25 0-159-16</inkml:trace>
  <inkml:trace contextRef="#ctx0" brushRef="#br0" timeOffset="2090">3112 933 829 0,'0'0'99'15,"0"0"11"-15,69-181-2 16,-24 110-27-16,6 3-12 15,-6 5-34-15,-7 11-13 16,-11 13 23-16,-20 14-21 16,-7 15 5-16,0 7-1 15,0 3-22-15,0 0-12 16,0 23-2-16,0 26 7 16,0 8-9-16,0 6 11 15,0-6-1-15,24-3 0 16,4-5-5-16,10-12-1 15,-8-9 1-15,-9-5 1 0,-4-11-10 16,-10-4 10-16,-7-2-5 16,0-6 8-16,0 0-31 15,-31 0 32-15,4 0-4 16,-4 0 14-16,17 0-5 16,4 0 0-16,10 0-5 15,0 0 0-15,0-14-17 16,55-3 9-16,10-17-1 15,24-7 9-15,-9-5 0 16,-12 3 1-16,-16 1-1 0,-21-1 3 16,-17 6 7-1,-14 3 6-15,0 2-11 0,0 9 6 16,0 9 36-16,0 7-37 16,-14 7 13-16,14 0-23 15,-11 7-14-15,5 24 12 16,-1 21-4-16,7 5 6 15,0-6-4-15,0-11 7 16,24-8-3-16,10-10 0 16,18-13-13-16,3-9 10 15,3 0 3-15,-6-20 0 16,6-25 2-16,-13-10 9 0,-7-11-11 16,-11-14 9-1,-3-3-2-15,-10-8 13 0,-7-4-11 16,-7 10-4-16,0 15 39 15,0 22-34-15,0 25 23 16,-7 18-13-16,-7 5-15 16,-10 28-10-16,-3 33 0 15,-11 16 5-15,7 8 2 16,24 4 2-16,7 0-4 16,0-7 0-16,31-11-30 15,14-13-8-15,13-15-48 16,1-15-52-16,3-10-66 15,-18-15-123-15,-23-3-19 16</inkml:trace>
  <inkml:trace contextRef="#ctx0" brushRef="#br0" timeOffset="2244">4106 498 610 0,'0'0'176'0,"0"0"1"16,0 0-42-16,0 0-122 15,0 0 3-15,0 0-16 16,244-38-11-16,-175 38-153 16,-25 7-215-16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4:02.47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24 264 970 0,'0'0'134'15,"0"0"-22"-15,0 0-1 0,0 0-29 16,0 0-61-16,0 0-17 16,0-49-4-16,-18 84-1 15,18 12-13-15,-6 8 24 16,6-1-10-16,0-5 0 15,0-7-8-15,0-7 5 16,0-12-47-16,6-12-34 16,12-11 32-16,-5 0-10 15,1 0 62-15,10-16 15 16,-3-13-14-16,3-3 18 0,3 4-19 16,-3-4 0-1,14 1-1-15,-10 9 8 0,10 12-7 16,-7 5 0-16,3 5-7 15,-3 0-5-15,-10 17 10 16,3 9-7-16,-11 2 6 16,1-5-40-16,3-3 24 15,4-12-3-15,3-4-10 16,-10-4 14-16,10 0 14 16,-10-6 4-16,-1-20 30 15,-6-3-21-15,-7 1 35 16,0-9 2-16,0 3-12 15,0 2 9-15,-20 3-23 0,-4 13 8 16,10 6 19 0,7 8-41-16,0 2 0 0,7 8-6 15,0 30-11-15,-7 0 2 16,7 12 9-16,0-7-23 16,21-6 3-16,23-6-31 15,8-8 2-15,0-11 7 16,-8-12 6-16,1 0 30 15,-14 0-1-15,-4-12 7 16,-9-19 22-16,-5-3-22 16,-13-3 39-16,0-6 9 15,0 3-11-15,0 3 17 16,0 11-24-16,0 8 3 16,0 13 15-16,0 5-40 0,0 0-8 15,0 0-6-15,0 34-10 16,21 12 9-16,10 5 7 15,7-5-4-15,13-9 1 16,-6-5-51-16,7-7 17 16,-1-13-24-16,-13-4 1 15,-10-8 21-15,-11 0-32 16,-4 0 37-16,-13-11 25 16,0-15 9-16,0-5 0 15,-6-1 10-15,-25 4-3 16,3-2 38-16,-3 14-9 15,0 5 12-15,11 11 13 16,-4 0-57-16,-11 14 0 0,-3 29-4 16,1 11 0-1,-8 3-11-15,17 0-24 0,-3-1-85 16,25-11-76-16,6-8-171 16</inkml:trace>
  <inkml:trace contextRef="#ctx0" brushRef="#br0" timeOffset="381">1430 192 623 0,'0'0'197'0,"0"0"-102"0,31-165 69 16,-31 141-33-1,0 8-27-15,0 16-9 0,0 0-75 16,0 25-20-16,-7 35-5 15,-24 20 5-15,0 6 14 16,10 3-14-16,15-1 0 16,-1-11-3-16,7-11 3 15,0-17-12-15,7-18-63 16,6-17-92-16,1-11-2 16,-4-3-30-16,-3 0 50 15,-7-26-4-15,0-7 25 16,-24-11 41-16,-14 1 87 15,4 1 11-15,3 4 127 16,10 9-9-16,4 7-17 16,17 5 0-16,0 2-66 0,0 10-19 15,7-4-27-15,55 6-15 16,10 3-13-16,11 0-150 16,6 0-144-16</inkml:trace>
  <inkml:trace contextRef="#ctx0" brushRef="#br0" timeOffset="2375">1963 424 739 0,'0'0'167'0,"0"0"-66"15,0 0 7-15,0 0-23 16,0 0-51-16,-110-158 21 15,89 152-41-15,4 6-8 16,-4 0-6-16,-3 0-6 16,4 15 6-16,6 14 0 15,4-1-11-15,10-2 6 16,0-4-12-16,24-2-9 16,14-5 18-16,6-6-33 15,-9-4 41-15,-4-2-1 16,-1 0 7-16,-16 3 3 15,7 2-9-15,3 1 0 16,-17 14 2-16,7 11 6 0,-14 20 3 16,0 15 17-1,0 14-17-15,-14 8 26 0,0 15-24 16,-3 5 6-16,10-2 20 16,-7-9-38-16,14-18 15 15,-14-12-9-15,4-15 1 16,3-19-1-16,0-16-7 15,7-14 0-15,0-6 14 16,0 0-13-16,-6-37 64 16,6-23-45-16,-7-20-10 15,0-17-11-15,-10-12 1 16,10 0 0-16,7-2-10 16,0 11 1-16,7 11 5 15,54 6 1-15,12 9-27 0,16 5 28 16,7 15-21-16,-13 9 20 15,-11 13-9-15,-27 15 10 16,-1 5 2-16,-6 12 0 16,-17 0-2-16,3 0-9 15,-3 17 10-15,-4 17 1 16,-10 10-7-16,-7 7 11 16,0 0-4-16,0 1 0 15,0-7 8-15,0-7-19 16,0-13 11-16,0-5 0 15,0-8-10-15,0-9 11 16,0-3-1-16,13 0 0 0,12 0 2 16,-5-23-4-16,11-8 4 15,-3-9-2 1,3-9 17-16,0-8-8 0,-4-3 2 16,-3-3-8-16,-3 8 9 15,-14 13 0-15,-1 10-9 16,-6 21-1-16,0 3 11 15,0 8-6-15,0 0-14 16,0 8 4-16,0 29 0 16,0 9-9-16,-6-7 12 15,6 5 0-15,-14-10-5 0,7 0 13 16,7-1-9 0,0-6 1-16,0-4-11 0,0-2 0 15,14-14 11-15,24-3-2 16,6-4-10-16,15 0 18 15,-8 0-6-15,8-11 0 16,-4-16 6-16,-21-4-6 16,11-1 3-16,-7 1-3 15,-1 5 5-15,-16 6 6 16,-4 15-12-16,-3-1 1 16,0 6-14-16,3 0 10 15,-3 14-11-15,-7 12 15 16,-1-1-3-16,-6 1 4 15,0-5-5-15,0-11-2 16,0-4-12-16,0-6 10 16,0 0 5-16,0 0 3 0,0 0 17 15,0-3-13-15,0-15 4 16,0-1-8-16,-20 0 1 16,-4 7-9-16,-4 4 8 15,-3 8-1-15,0 0-5 16,4 8 0-16,-4 26 6 15,0 3 0-15,24-2-19 16,7-3 3-16,0-10-61 16,0-8 19-16,0-5 11 15,24-3-45-15,4-6 86 16,3 0 5-16,0 0 2 16,-11 0 6-16,-6 0-7 0,10 0 0 15,-17 0-1-15,17 0 2 16,-3 0-2-16,-1 0 1 15,4 6 0-15,-3-6-11 16,10 0 10-16,-10 0 1 16,3-6 0-16,7-20 9 15,-11-11-2-15,-6-14 24 16,3-10 24-16,-10-4 32 16,-7-13-33-16,0 7 0 15,0-1-10-15,0 12-30 16,-14 15 20-16,4 19-13 15,3 15-13-15,7 11 10 16,-7 0-18-16,7 19-14 16,-7 33 7-16,-6 23 6 0,2 7-1 15,11 1 2-15,0-3-17 16,0-11-5-16,11-18-83 16,9-10-18-16,4-16 3 15,-17-11-30-15,0-11-3 16,-7-3 23-16,0 0 61 15,0-15 60-15,-14-16-3 16,-24-3 12-16,-6-3 23 16,-1-4 21-16,7 7 46 15,7 12-9-15,24 7 10 16,7 13-21-16,0-7-40 16,0 6-18-16,38-3-10 0,38 4 0 15,-4-4 15-15,-14-2-17 16,4-2 1-16,-17 2 12 15,-11 2-10-15,-3-2 25 16,-10 2 17-16,-4-3-16 16,-10 7 28-16,-7-4-11 15,0 3-1-15,0 3 12 16,0 0-56-16,0 0-1 16,-14 0-8-16,-17 26 6 15,0 8-1-15,4 3 3 16,10-3 0-16,10 0-11 15,0-1 10-15,7-8 1 16,0-8-1-16,0-11-5 0,0-3 0 16,24-3-4-16,10 0 10 15,11-15 16-15,7-13-11 16,10-9-2-16,-11-1 18 16,1 4-20-16,-14 3 31 15,-11 5-24-15,-3 9-4 16,-10 8 7-16,10 9-11 15,-17 0-2-15,14 9-1 16,3 28-17-16,-11 6 13 16,1 3-5-16,10-1-24 15,-10-7 14-15,7-6-55 16,-4-6-31-16,-4-10-79 0,-6-5-200 16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4:05.86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7 145 608 0,'0'0'218'0,"0"0"-84"15,0 0-6-15,0 0-65 16,0 0-45-16,0 0 4 16,207-140 11-16,-149 135-32 15,-20 5 20-15,-14 0-21 16,-24 0 4-16,0 0-8 15,0 11 10-15,0 14-6 16,0 13 19-16,-24-4-18 16,-14 5 16-16,4 2-9 15,10-10-4-15,3-2 5 16,14-5-9-16,7-8 0 0,0-2-5 16,0-2 13-1,14 2-8-15,13-7 0 0,11 1 4 16,0-3 15-16,7 1-16 15,-14-4 12-15,-4 3 7 16,-20-1-20-16,3 2 18 16,-3 2-18-16,0 2 3 15,0 6 12-15,-7 2-15 16,0 13 11-16,0 9 19 16,0 5-23-16,0 10 24 15,-7-1-17-15,-7 4-11 16,4-7 22-16,10-3-26 15,0-8 9-15,-7-2 2 0,7-22-9 16,-7-1 9 0,0-7-11-16,0-5 1 0,-24 3 14 15,-6-3-14-15,-22 3 7 16,8-6-9-16,-1 6-53 16,-6-4-83-16,13 10-164 15,-7-2-339-15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4:32.80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272 126 927 0,'0'0'140'0,"0"0"-53"16,0 0 12-16,0 0-26 15,0 0-35-15,0 0-20 16,0 0-18-16,-90-63 0 16,56 69-6-16,3 20 17 15,10 5-15-15,4 7 4 16,17 10 0-16,0 7-8 15,31 10 13-15,27 4-5 16,25-12 0-16,6-1 1 0,1-3-1 16,-11-16 0-1,-17-2 1-15,-21-10-2 0,-24-2 1 16,-17-9-4-16,0 3 4 16,-31 3-8-16,-51 0 8 15,-28-3 0-15,-18-2-13 16,18-10-15-16,21-5-28 15,37 0 19-15,25 0-27 16,27-31-28-16,0-6-14 16,65-23-100-16,45-21-76 15</inkml:trace>
  <inkml:trace contextRef="#ctx0" brushRef="#br0" timeOffset="339">822 63 266 0,'0'0'387'0,"0"0"-224"16,0 0-11-16,0 0-55 0,0 0 8 15,0 0-33-15,51-63-47 16,-51 95-25-16,0 19 17 16,0 17-5-16,0 10 32 15,0 11-41-15,0 0 7 16,0-12-10-16,0-14 7 16,0-12-8-16,14-25 1 15,3-11-67-15,-10-10 12 16,0-5 8-16,-7 0 47 15,0-20 0-15,0-11-54 0,-24-1 36 16,-21 11-9 0,-6-5-19-16,6 8 45 0,11 6 1 15,10-6 1-15,17 16 18 16,7-4 12-16,0 0-10 16,58 0-21-16,38 1 0 15,38 5-4-15,14 0-18 16,-14 0-150-16,-24 17-322 15</inkml:trace>
  <inkml:trace contextRef="#ctx0" brushRef="#br0" timeOffset="506">1644 524 814 0,'0'0'206'0,"0"0"-63"16,0 0-36-16,0 0-72 15,0 0-35-15,0 0-30 16,13-28-130-16,18 56 26 16,14 9-175-16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4:34.84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72 569 793 0,'0'0'213'16,"0"0"-44"-16,0 0-39 15,0 0-73-15,0 0-57 0,0 0 7 16,55 62-7-16,-34 1 20 16,0 0 16-16,-4 0-31 15,-3-11 12-15,-8-18-15 16,-6-8 5-16,7-15-3 15,-7-6-4-15,0-5 0 16,0 0 22-16,0 0-5 16,-27-16 60-16,-4-18-43 15,-14-24-26-15,0-10-1 16,25-10-7-16,-4-4 0 16,17-7-4-16,0 12 11 15,0 14-7-15,7 17 0 16,0 22 0-16,0 23-9 15,21 1-5-15,48 0-23 0,20 19 33 16,7 21-32-16,-17 15 20 16,-10 10-17-16,-24-7-28 15,-32-7 43-15,1-13-45 16,-14-13 9-16,0-8-2 16,0-8-15-16,-20-4 46 15,-18-5 24-15,17 0 2 16,4 0-3-16,17 0 4 15,0 0 1-15,7-10 0 16,38-11 9-16,30-4-12 16,-9-7 0-16,2-2 5 0,-16 5 3 15,-7 0-2-15,-25 6 22 16,4 9 17-16,-17 3-7 16,-7 2 16-16,0 4-7 15,0 5-20-15,0 0-10 16,0 0-17-16,-7 0-16 15,7 0 6-15,0 25-29 16,0 7 37-16,7 8 2 16,21-15-25-16,3-1 24 15,0-10-7-15,6-3 8 16,-2-3-8-16,-4-8 19 16,0 0-11-16,-11 0 4 15,-6-8-4-15,10-17 19 0,-17-6-19 16,-7-1 4-1,0 0 18-15,0 12-14 0,0 9 32 16,0 5-31-16,0 6-4 16,0 0-10-16,7 6-24 15,17 25-21-15,3 1 43 16,18 2-17-16,0-9 11 16,6-2-6-16,-13-14 12 15,0-4-6-15,-17 2 13 16,3-7 0-16,-17 0 3 15,-1-21-1-15,1-11 9 16,0-18-4-16,0-13 10 0,3 0 11 16,-10-3-20-16,0 9 11 15,0 20 3-15,0 12-8 16,0 6 21-16,0 17-13 16,0 2-21-16,0 0-1 15,0 0-26-15,0 8 3 16,14 23 19-16,17 13 4 15,-17 1-1-15,13 13 1 16,11-1-5-16,0-6-1 16,0-5-9-16,-11-4 5 15,4-15-3-15,-17-8-20 16,-7-7 33-16,-7-6-9 16,0-4-2-16,0-2 8 0,-7 0-19 15,-38 0 22-15,-20 0 6 16,7 0 0-16,-1 0-1 15,28-2-5-15,17-9 2 16,14 11-2-16,0-7 0 16,0-1-4-16,28-9 2 15,24 3-5-15,9-9 4 16,-2-3 3-16,-8 6 0 16,-13-6 2-16,-10 1 3 15,3-7-5-15,-11-5 10 16,-2 3-7-16,-18-9 28 15,0 3-4-15,0-9 9 16,0 8-1-16,0-3-28 16,-7 6 8-16,-11-5 0 0,5 12-11 15,6 11 15-15,0 6-5 16,-3 8-11-16,10 6 11 16,0 0-14-16,0 0-20 15,-7 11 3-15,0 29 11 16,7 17 6-16,0 1 0 15,0 7 2-15,0 4-3 16,0 0 4-16,0-10-3 16,0-4 0-16,7-9 4 15,0-16-12-15,10-9 8 16,-17-9-24-16,7-10 16 16,-7-2-3-16,0 0 11 15,0 0 15-15,7-2-15 0,17-23 22 16,-4-7-22-1,11 0 0-15,-3 6-6 0,10 3 6 16,6 15 0-16,1 8 0 16,13 0-7-16,1 0 0 15,-8 8-24-15,-6 21-84 16,-14 2-47-16,-10 9-195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1:54:33.60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166 72 973 0,'0'0'165'15,"0"0"-77"-15,0 0 47 16,0 0-59-16,0 0-46 16,0 0 5-16,175-63-33 0,-130 58 21 15,-8 1-10-15,-16 4-4 16,-4 0-10-16,-10 9 1 16,0 22-4-16,-7 12-5 15,0 3 14-15,-38 5-5 16,-7-2 2-16,1-3 5 15,9-7-3-15,11-1-4 16,17-1 0-16,7-6-6 16,0-5 9-16,0-8-3 15,7-2 0-15,24-4 2 16,14-6-6-16,0-1 6 16,6-5-2-16,1 0 9 15,-25 0-3-15,-16 0-6 16,-11 0 2-16,0 0 3 0,0 0 17 15,0 0-9 1,0 3 3-16,0 0 3 0,0 11-17 16,0 12-2-16,0 14 11 15,0 14-4-15,0 13 19 16,13 1-24-16,8-3 3 16,3 4 16-16,-3 1-18 15,-4-11 6-15,4 1-2 16,-15-9 4-16,-6-5-1 15,0-9-10-15,0-11 0 16,0-12-4-16,0-2 7 16,-13 0-3-16,-32-7 14 15,-14 3-13-15,-9-8 8 0,-18 0-9 16,-14 0-39-16,-3 0-40 16,0-20-103-16,6-11-249 15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34:35.20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24 46 741 0,'0'0'139'0,"0"0"-16"16,0 0 4-16,0 0-45 15,0 0-32-15,0 0-22 16,-14-46-24-16,14 46-8 16,0 46 2-16,0 20 2 15,0 34 43-15,0 0-17 0,0 11-17 16,0 1 20-16,0-3-27 15,7-1 7-15,14-5-9 16,3-14 11-16,3-12-24 16,4-14-10-16,14-20-126 15,0-17-146-15,20-18-325 16</inkml:trace>
  <inkml:trace contextRef="#ctx0" brushRef="#br0" timeOffset="253">619 721 175 0,'0'0'565'0,"0"0"-377"0,0 0-14 15,0 0-52-15,0 0-53 16,0 0-69-16,-69-57-19 16,69 88 13-16,0 15 6 15,0-1 0-15,14 10 2 16,10-4 5-16,7-11-7 15,-4-3 0-15,4-19-33 16,7-5-67-16,4-13-64 16,-12 0-7-16,1-11-51 15,-17-28-284-15</inkml:trace>
  <inkml:trace contextRef="#ctx0" brushRef="#br0" timeOffset="539">564 344 159 0,'0'0'459'0,"0"0"-382"15,0 0-31-15,0 0-1 16,0 0-31-16,0 0 8 16,0 14-13-16,0 6 30 15,0-15-7-15,0 1-32 16,0-6 28-16,0 0 16 15,0 0-8-15,0 0 25 16,0 0-2-16,10 0 2 0,4-6 21 16,-14-8-50-1,7-3-9-15,-7-1-21 0,0 5 9 16,0 4-22-16,0 3-4 16,-14 6-71-16,-17 0-13 15,11 15-210-15</inkml:trace>
  <inkml:trace contextRef="#ctx0" brushRef="#br0" timeOffset="832">863 58 715 0,'0'0'217'0,"0"0"-11"15,0 0-67-15,0 0-25 16,0 0-35-16,0 0-73 16,45-83-6-16,34 114-7 15,34 26 7-15,11 23 3 16,-10 20-3-16,-25 15 0 16,-31 7 4-16,-37 22 0 15,-21 4 11-15,0-2-14 16,-79-6 9-16,-41-11-20 15,-52-15 7-15,-41-20-181 16,-4-11-345-16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01:41.28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251 1217 756 0,'0'0'103'0,"0"0"-100"16,0 0 16-16,0 0 72 16,0 0-33-16,0 0-35 15,278 0 8-15,66-20 7 16,86-8 33-16,79-4-44 15,41-3-14-15,28 7 7 16,-1 2-20-16,-20 6 10 16,-44 2-10-16,-56 11 6 15,-72-4-9-15,-96-1 4 0,-103 6-1 16,-90 3 4 0,-65 0 6-16,-31 0-10 0,-31 0 39 15,-86 1-6-15,-83 2-22 16,-88-6-11-16,-70 6 0 15,-72 0 1-15,-65 0 8 16,-48 6-13-16,-35 19 4 16,7 8-10-16,32-6 6 15,71 10 2-15,83-2 2 16,110-7 1-16,96-8 5 16,93-8-6-16,86-12 0 15,34 0-9-15,145-6 5 16,110-34 3-16,148-17 1 0,106-8-10 15,62 2-2 1,62-4 12-16,-7 10-10 0,-20 15 4 16,-76 8-7-16,-107 13 11 15,-99 4-10-15,-107 9 1 16,-90 1 13-16,-78 5-2 16,-59 2 0-16,-24 0-11 15,-120 0-7-15,-104 6 10 16,-137 15 8-16,-120 9 10 15,-114 4-2-15,-72 4-8 16,-28 1 0-16,-27 4 9 16,55-3-13-16,69-2 8 0,123-8 3 15,162-12 25 1,152-3-25-16,109-10 5 0,80-5-12 16,175 0 8-16,137-20-3 15,207-23-5-15,151-8 1 16,130-6-7-16,77 5 15 15,-8 7-10-15,-58 7 1 16,-113 13-74-16,-111 8 56 16,-120 2 15-16,-93 5 3 15,-120 0-3-15,-113 7 4 16,-87 1-1-16,-82-2 0 16,-51 4 8-16,-128 0-8 15,-137 0 4-15,-124 9-4 16,-131 8 7-16,-96 1-7 15,-52-5 0-15,-37 2 11 16,44 5-10-16,69 6 31 0,86 0-31 16,107 5 2-16,116-5 4 15,131-6-5-15,117-12-2 16,86-8 0-16,79 0 4 16,159-14-4-16,164-26 0 15,151-19 3-15,138-2-4 16,104 4 2-16,47 2-2 15,-3 6-12-15,-62 9-45 16,-79 6-3-16,-120 15-12 0,-117 10 44 16,-159 9 20-1,-123 0 9-15,-127 0 0 0,-77 0 0 16,-150 9 1-16,-114 8 19 16,-120-3-11-16,-96-2-4 15,-66-7 14-15,-65-5-18 16,-38 3 31-16,-17 3 0 15,24 0-24-15,89 2 32 16,110-2-18-16,152-1-9 16,144-2 19-16,100-3-27 15,72 0-3-15,96 0-2 16,124-3 0-16,152-34 3 16,154-8-3-16,127-7-10 15,79 12 7-15,4 11-41 16,-48 9 8-16,-117 12 18 0,-135 8-34 15,-154 0 31-15,-141 0 15 16,-103 0-6-16,-69 17 10 16,-144 3-4-16,-124 9 6 15,-114 2 7-15,-113 3 3 16,-107 1-5-16,-61 1-1 16,-63-1 17-16,21-1 25 15,42 4-25-15,99-9 11 16,145 0 0-16,161-13-18 15,155-7 16-15,134-1-30 16,148-8-14-16,171 0-5 16,156 0 13-16,147-11-23 0,97-6 23 15,44-1-31 1,-20 16 35-16,-69 2-24 0,-128 0-15 16,-143 5 35-16,-159 18-18 15,-134 0 24-15,-110 5-2 16,-89 5 6-16,-156 9-4 15,-133 3 22-15,-134-2-21 16,-124-3 16-16,-90-5-12 16,-68-2 32-16,-7 5 21 15,24 3-37-15,72 1 23 16,96-2-18-16,100 3-14 16,138-11 4-16,120-7-16 15,155-11 0-15,161-14 0 16,231 0 0-16,209-37 0 15,190-11 0-15,123-1 0 0,69 12-12 16,24 9 13-16,-34 10-1 16,-69 16 0-16,-96 2-11 15,-141 0 5-15,-159 0 4 16,-150 2-5-16,-139 12-7 16,-123 4 12-16,-123 2-9 15,-197 9 6-15,-168 5 10 16,-159-3 8-16,-130 3-13 15,-89-2 0-15,-56 5-2 16,4 3 4-16,52 9-2 0,96-3 12 16,147-4-12-1,193-8 32-15,183-11-32 0,161-11 12 16,120-9-24-16,210-3 14 16,179-6-2-16,210-31 0 15,158-12 11-15,137 0-12 16,86 10 1-16,18 10 0 15,-31 18-7-15,-104 11-5 16,-151 0-4-16,-158 17 8 16,-189 12-24-16,-176-10 29 15,-164-1 3-15,-135-2-26 16,-189 2 22-16,-151 5 4 16,-141-3 5-16,-86-3 1 15,-55 0 0-15,-58 6-8 16,-28 5 2-16,-10 10 0 0,17-1-2 15,34 0 2 1,83-3 0-16,113-2 5 0,155-15 5 16,169-11 0-16,178-6-10 15,172 0 4-15,258-29-6 16,231-18 2-16,192-1 0 16,117 14 2-16,44 9 8 15,-20 25-14-15,-72 0 4 16,-107 0 0-16,-123 0-14 15,-145 5 14-15,-155 10 0 16,-154-10-5-16,-125 4 6 16,-99 2-9-16,-199 6 1 0,-148 4 7 15,-169 3 18 1,-144 2-15-16,-100 1-3 0,-75-1 0 16,-18 5 8-16,31 6-8 15,62 9 0-15,107-3 4 16,151 8 0-16,169-17-4 15,178-8 0-15,186-2 0 16,193-24-1-16,240 0 1 16,203 0 0-16,193-32 7 15,106 6-4-15,45 6-3 16,-35 14 0-16,-99 6-3 16,-141 0 10-16,-193 26-14 15,-185 0 6-15,-179-12-4 0,-148 6-7 16,-193-4-15-1,-185 5 27-15,-165 2 19 0,-138 0-11 16,-120 0-3-16,-79 8-5 16,-49 1 0-16,-13 8 24 15,62 3-22-15,103-4-2 16,144-1 6-16,228-13 5 16,205-7-8-16,207-10-3 15,275-8-1-15,199-8-8 16,224-30 9-16,144-8 0 15,100 10 1-15,31 16 8 16,-44 14-8-16,-77 6-1 16,-157 2 0-16,-190 24-5 15,-199-3 5-15,-196 3 0 0,-124-12-4 16,-199 6 4-16,-145 2 0 16,-151-1 20-16,-145 2-15 15,-92 5-3-15,-62-1 2 16,-21 1-4-16,66 6 1 15,103-11 9-15,164 3-10 16,190-6 0-16,196-12 1 16,141-2-15-16,223-6 1 15,152 0 13-15,157-14 1 16,104-12 15-16,69 9-17 16,0 5 1-16,-42 12-7 15,-106 0-1-15,-158 6 8 16,-169 14 0-16,-182 3-2 0,-138-3-35 15,-230 12 25 1,-161-1 5-16,-173 3 14 0,-102-2-6 16,-39-1 3-16,25 7 14 15,85 4 27-15,135 4-45 16,158-9 19-16,161-11-19 16,169-12-9-16,159-14 4 15,222 0 5-15,176 0 1 16,155-14 8-16,75 2 3 15,31 12-16-15,-37 0 4 16,-76 6-11-16,-118 26 7 16,-153-1-5-16,-159-5 8 0,-162 5-5 15,-113-4-21-15,-182-1 27 16,-135-2-3-16,-140-3 13 16,-128-8-15-16,-89 0 7 15,-93-8-2-15,-23 6 15 16,-19-2-10-16,63 8 4 15,110-3-9-15,172 4 3 16,192-13 18-16,200 10-21 16,161-10 1-16,255-5-4 15,199 0 7-15,193-17 5 16,130-9-9-16,56 6 2 16,-8 6-4-16,-68 10 2 15,-110 4 0-15,-148 0-3 0,-172 18 11 16,-169 8-8-1,-178-6 0-15,-141 0-25 0,-204-3 22 16,-157-3 5 0,-138 4-2-16,-61-12 0 0,-36-4 10 15,32 10-10-15,83-1 8 16,126 3-3-16,138-2-9 16,152-6 5-16,144-6-1 15,130 0 0-15,190-12 5 16,157-19-5-16,125-1 0 15,75 12 8-15,14 3-20 16,-65 9 14-16,-114 8-2 16,-155 0 1-16,-168 0 1 15,-165 5-4-15,-117 15-31 0,-186 6 33 16,-127-6-1-16,-75-3 1 16,-35-8 0-16,38-4 4 15,48-5 0-15,106 0 13 16,97 0-15-16,103 0 11 15,96 0-18-15,59 0 5 16,151 0 0-16,79 0-8 16,83 0 15-16,27-5-7 15,-27 2 0-15,-52 3-11 16,-83 0 5-16,-88 0-10 16,-74 0 16-16,-30 0-3 15,-61 0 12-15,-70 0-9 16,-55 0 0-16,-24 0 3 0,4 0-15 15,21 0-17-15,30 0-114 16,45-6-161-16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2:57:16.62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5633 6041 879 0,'0'0'124'16,"0"0"33"-16,0 0-35 0,0 0-54 16,0 0-34-16,0 0-29 15,-141-54-4-15,114 72-1 16,3 15 0-16,10 8-11 16,0 0 16-16,14 1-5 15,0-6 0-15,0-7 2 16,14-7-9-16,17-7 4 15,3-6-20-15,4-6 23 16,0-3-3-16,0 0 3 16,-11-12 9-16,4-17-4 15,0-2 15-15,-3-9 10 0,-11-5 7 16,-3-4 23 0,-14-3-36-16,0 1 13 0,0 5-7 15,0 6-23-15,-7 11 18 16,0 12-20-16,-3 12 0 15,10 5 5-15,0 0-8 16,0 0-4-16,0 11-4 16,0 26-13-16,0 15 14 15,0 5 5-15,24 0 0 16,-11-2 0-16,25-4 0 16,0-5-4-16,0-3-56 15,3-9-66-15,4-3-72 16,-7-13-181-16</inkml:trace>
  <inkml:trace contextRef="#ctx0" brushRef="#br0" timeOffset="314">6177 5669 669 0,'0'0'261'0,"0"0"-90"16,0 0 1-16,0 0-53 16,0 0-25-16,0 0-53 15,-45-53-17-15,52 53-18 16,38 11 6-16,13 20-8 0,18 12 17 16,-11 15-20-16,-7 4 24 15,4 13-18-15,-27 2-3 16,2 2 4-16,-12-1 2 15,-12-7-8-15,-13-8-2 16,0-3-5-16,-31-3-2 16,-48-2-90-16,-34 0-179 15,-11-1-809-15</inkml:trace>
  <inkml:trace contextRef="#ctx0" brushRef="#br0" timeOffset="-3437">431 5964 758 0,'0'0'219'0,"0"0"-53"16,0 0 5-16,0 0-49 15,0 0-50-15,0 0-13 16,-58-146-33-16,40 137 14 16,-2 3-20-16,6 6-12 15,-17 0 0-15,-7 6-4 16,-6 35-4-16,-8 19 0 0,0 11 2 16,15 9-3-1,9 3 1-15,21-3 0 16,7-6-7-16,0-2 7 0,7-9 0 15,21-5-1-15,9-13-20 16,8-14-22-16,0-8-62 16,13-9-75-16,-6-8-54 15,-1-3-132-15</inkml:trace>
  <inkml:trace contextRef="#ctx0" brushRef="#br0" timeOffset="-2964">699 6399 682 0,'0'0'223'15,"0"0"-60"-15,0 0-20 16,0 0-10-16,0-146-41 16,-10 128-34-16,-4 7-13 15,0 6-11-15,8 5-30 16,-1 0 7-16,-4 0-11 15,-2 0-13-15,-8 11 7 16,-10 18 6-16,0 10-5 16,17 4 1-16,8-3-30 15,6 0 6-15,0-8-4 0,20-12-29 16,25-10 30 0,0-10-7-16,-1 0 24 0,1 0 6 15,-7-10 16-15,-7-13-3 16,-4-6 19-16,-13 3-2 15,-4 1 26-15,-3 2-19 16,-7 6-3-16,0 5 15 16,0 6-28-16,0 6 9 15,0 0-22-15,0 0-4 16,0 0 4-16,0 15-22 16,0 14 22-16,0 5-8 15,0-3 15-15,0-2-7 16,28-1 0-16,16-7-59 15,-6-4-24-15,7-6-88 0,13-8-106 16,11-3-145-16</inkml:trace>
  <inkml:trace contextRef="#ctx0" brushRef="#br0" timeOffset="-2744">1246 6353 450 0,'0'0'280'16,"0"0"-112"-16,0 0-45 16,0 0-30-16,0 0-55 15,0 0-37-15,103-23 21 16,-27 20-21-16,-4 0 0 0,11 1-2 16,-15 2-12-16,-23 0-137 15,-24 0-87-15,-21 0-275 16</inkml:trace>
  <inkml:trace contextRef="#ctx0" brushRef="#br0" timeOffset="-2530">1497 6241 469 0,'0'0'219'16,"0"0"-46"-16,0 0-9 15,0 0-35-15,0 0-44 16,0 0-23-16,-28-28-40 0,28 28-19 15,0 0-3 1,0 22-9-16,0 10 9 0,0 8 2 16,0-3 5-16,0 4-5 15,14-2-2-15,-14-5-1 16,7-1-58-16,0-5-188 16,-7-8-199-16</inkml:trace>
  <inkml:trace contextRef="#ctx0" brushRef="#br0" timeOffset="-2071">1906 6107 745 0,'0'0'221'0,"0"0"-47"0,0 0-24 15,0 0-25-15,0 0-82 16,0 0-29-16,-7-31-14 15,7 59-11-15,0 12 11 16,0 12 0-16,0 1 5 16,0 2-6-16,0 0 1 15,0-10 0-15,0-13 1 16,0-12 4-16,0-11-8 16,0-7 3-16,7-2-4 15,-7 0 1-15,7 0 6 0,-7 0 2 16,0-17 33-16,17-6-34 15,-10 0 20-15,0 4-5 16,7 0-17-16,-7 9 2 16,17 4-4-16,-4 6-5 15,11 0 4-15,7 0-16 16,-4 11 14-16,-3 15-3 16,0 3-5-16,-17 2 8 15,-7-2-18-15,-7-4 7 16,0 1 1-16,0-6-42 15,-31-5-19-15,-3-7-33 16,-11-5-75-16,-7-3-106 16,8 0-283-16</inkml:trace>
  <inkml:trace contextRef="#ctx0" brushRef="#br0" timeOffset="-1807">2150 5784 845 0,'0'0'184'15,"0"0"15"-15,0 0-51 16,0 0-77-16,0 0-63 16,0 0-8-16,69 51 9 15,-24 10-8-15,6 4 23 16,-6 6-22-16,7 1 18 0,-25 0-20 15,4-3 3-15,-17-7-1 16,-14 4-2-16,0-3-4 16,-38 2-41-16,-27-2-158 15,-25-9-158 1</inkml:trace>
  <inkml:trace contextRef="#ctx0" brushRef="#br0" timeOffset="-940">4337 5964 962 0,'0'0'138'16,"0"0"-22"-16,0 0 6 0,0 0-54 16,0 0-48-16,0 0-12 15,-192-46-4-15,171 77-4 16,-3 10 0-16,10-1 2 16,7 6 2-16,0-7-4 15,7-1 0-15,0-7-8 16,7-2 14-16,38-9-6 15,13-4 0-15,15-4-21 16,9-6-24-16,21-6-95 16,-6 0-114-16,-8 0-230 15</inkml:trace>
  <inkml:trace contextRef="#ctx0" brushRef="#br0" timeOffset="-738">4715 6124 540 0,'0'0'218'0,"0"0"-87"16,0 0 9-16,0 0-56 15,0 0-59-15,0 0-25 16,7-11 12-16,31 11-12 16,27 0 0-16,11 0 2 15,0 0-4-15,-11 0-20 16,-20 0-85-16,-18 0-72 15,-27 0-142-15</inkml:trace>
  <inkml:trace contextRef="#ctx0" brushRef="#br0" timeOffset="-506">4894 6016 459 0,'0'0'210'15,"0"0"-35"-15,0 0-17 16,0 0-30-16,0 0-61 15,0 0-18-15,-31-29-38 16,31 29-11-16,0 6-1 16,0 17-1-16,14 8 2 15,3 1 5-15,4 2 1 16,-4 3 0-16,4 4-6 0,-15 1-17 16,1 1-184-16,11-7-310 15</inkml:trace>
  <inkml:trace contextRef="#ctx0" brushRef="#br0" timeOffset="-1474">3017 6276 632 0,'0'0'83'0,"0"0"55"16,0 0-50-16,0 0-33 15,0 0-33-15,0 0-22 16,17-15 8-16,35 9-2 16,20 0 3-16,3-2 9 15,-2 0-13-15,9 2 11 16,-13-2-16-16,-18 2-10 15,-30 3-81-15,-21 3-235 0</inkml:trace>
  <inkml:trace contextRef="#ctx0" brushRef="#br0" timeOffset="-1269">3330 6090 473 0,'0'0'333'0,"0"0"-191"0,0 0 8 15,0 0-65-15,0 0-48 16,0 0-37-16,-7 0-9 16,7 29 9-16,0 10 14 15,0 4-12-15,14 1 13 16,-1 1-10-16,4-5 1 0,-3 0-6 16,-7-3-47-1,0-2-290-15</inkml:trace>
  <inkml:trace contextRef="#ctx0" brushRef="#br0" timeOffset="1648">3729 5684 621 0,'0'0'210'15,"0"0"-56"-15,0 0-19 16,0 0-18-16,0 0-5 16,0 0-35-16,-14-57-5 15,14 54-45-15,0 3 9 16,0 0-10-16,0 0-26 16,0 0 15-16,0 0-15 15,0 0 0-15,0 0-9 0,0 17-1 16,0 29 10-1,-7 13-8-15,7 13 22 0,-7 2-14 16,7-2 0 0,0 2 0-16,0-3-3 0,0-2 8 15,14-2-5-15,17-5 0 16,3-8 10-16,28-5-13 16,-4-9 3-16,15-8 0 15,9-13-6-15,1-7-10 16,-11-6-60-16,-27-4-89 15,-14-2-157-15,-31 0-380 16</inkml:trace>
  <inkml:trace contextRef="#ctx0" brushRef="#br0" timeOffset="3582">225 7577 401 0,'0'0'281'15,"0"0"-121"-15,0 0 11 16,0 0-30-16,0 0-7 0,-52-164-12 15,42 141-57-15,3 6 6 16,7 12-10-16,0 5-37 16,0 0 14-16,0 0-36 15,0 0 6-15,-7 3-16 16,-13 33 2-16,-5 25 6 16,-12 22 7-16,9 8 1 15,4 6-5-15,17 1-3 16,0-4 0-16,7-5-2 15,0-13 5-15,31-9-3 16,4-17 0-16,2-12-22 16,8-12-31-16,0-9-74 0,0-8-89 15,-1-4-72-15,1-5-149 16</inkml:trace>
  <inkml:trace contextRef="#ctx0" brushRef="#br0" timeOffset="3928">875 7548 794 0,'0'0'190'15,"0"0"-3"-15,0 0-47 0,0 0-15 16,0 0-60-1,0 0-14-15,-117-109-14 0,110 109-23 16,7 0-1-16,-7 0-13 16,-10 29-6-16,-11 25-1 15,-3 20 10-15,-6 15-3 16,9 8 0-16,-3 3 9 16,10-8-7-16,21-6-2 15,0-15 0-15,0-14-5 16,14-11 10-16,14-9-5 15,10-11 0-15,6-6-47 16,1-6-38-16,7-8-99 16,6-6-73-16,4 0-125 15</inkml:trace>
  <inkml:trace contextRef="#ctx0" brushRef="#br0" timeOffset="6707">4485 7433 384 0,'0'0'404'15,"0"0"-218"-15,0 0 30 16,0 0-51-16,-65-148-65 16,51 124-16-16,-3 14-37 15,10 1 4-15,7 9-7 0,0 0-35 16,0 0 5-16,-7 19-14 16,-24 34 0-16,10 21-6 15,-16 14 13-15,23 13-7 16,7 1 0-1,7 4 8-15,0-6-9 0,0-11 1 16,21-12 0-16,9-11-10 16,5-18 9-16,3-7-75 15,-1-16-119-15,1-13-242 16,28-12-556-16</inkml:trace>
  <inkml:trace contextRef="#ctx0" brushRef="#br0" timeOffset="6986">4953 7719 818 0,'0'0'187'0,"0"0"-6"16,0 0-34-16,0 0-56 16,0 0-20-16,0 0-50 15,-76-40-2-15,55 66-19 16,1 14 2-16,-4 6-7 15,10 6 5-15,7-1 0 16,7-3-2-16,0-1 9 0,0-5-7 16,0-7 0-1,27-7-2-15,4-8-3 0,14-5-44 16,0-5-94-16,6-10-57 16,15 0-144-16</inkml:trace>
  <inkml:trace contextRef="#ctx0" brushRef="#br0" timeOffset="7184">5279 7839 491 0,'0'0'281'15,"0"0"-179"-15,0 0-14 16,0 0-35-16,0 0-44 15,0 0-8-15,148-11 6 16,-96 11-1-16,-8-4-4 0,-6 4-2 16,-17 0-129-16,-21 0-148 15</inkml:trace>
  <inkml:trace contextRef="#ctx0" brushRef="#br0" timeOffset="7384">5279 7839 650 0,'117'-160'201'16,"-131"149"-24"-16,7 2-14 16,7 9-42-16,0 0-50 0,0 0-67 15,0 3-4-15,0 26-12 16,0 11 12 0,0 8 9-16,0 4-9 0,14-1 1 15,3 3-7-15,-10-5-115 16,7-6-202-16</inkml:trace>
  <inkml:trace contextRef="#ctx0" brushRef="#br0" timeOffset="7865">5902 7768 919 0,'0'0'192'0,"0"0"-33"16,0 0-17-16,0 0-64 16,0 0-54-16,0 0-4 15,-83-63-20-15,62 86-18 16,4 23 17-16,-10 8 0 16,13 3 2-16,4-6-7 15,10-4 7-15,0-5-1 16,0-13 0-16,17-12-25 15,3-8 8-15,11-9 2 16,-3 0 15-16,10-6 9 16,0-26-9-16,-1-11 15 15,-9-2 23-15,3-6-22 16,-24-7 23-16,-7 4 0 0,0-2-28 16,0 6 20-16,0 13-30 15,-7 9 12-15,0 16 11 16,0 6-18-16,0 6 14 15,7 0-20-15,0 0-15 16,0 12 12-16,0 25-23 16,0 17 26-16,7 9 0 15,7 0 1-15,0-3-6 16,3-9-44-16,-3-8-39 16,-1-11-33-16,-6-7-142 15,10-7-99-15,4-12-396 16</inkml:trace>
  <inkml:trace contextRef="#ctx0" brushRef="#br0" timeOffset="8134">6184 7519 842 0,'0'0'201'15,"0"0"3"-15,0 0-39 16,0 0-53-16,0 0-44 15,0 0-47-15,-38-63-11 16,76 66-6-16,20 28-4 16,18 10 9-16,-11 10-3 0,11 9 1 15,-25 6-7 1,1 8 1-16,-32 1 0 16,-2-4 3-16,-18-6-4 0,0-4 0 15,-38-7-60-15,-31-8-73 16,-10-12-211-16,3-14-335 15</inkml:trace>
  <inkml:trace contextRef="#ctx0" brushRef="#br0" timeOffset="8428">6555 6945 1031 0,'0'0'203'0,"0"0"-29"16,0 0-20-16,0 0-92 15,0 0-38-15,0 0-11 16,79 28-1-16,-10 46-2 16,20 23 38-16,1 10-46 15,6 6 39-15,0 3-25 16,-24 0-16-16,-13-4 17 15,-28-6-10-15,-31-4-14 16,0-4-8-16,-59-9-120 16,-30-4-148-16,-32-7-921 15</inkml:trace>
  <inkml:trace contextRef="#ctx0" brushRef="#br0" timeOffset="6089">3264 7993 712 0,'0'0'199'16,"0"0"-44"-16,0 0-5 15,0 0-25-15,0 0-47 16,0 0-38-16,-17 0-23 15,17 0-17-15,38 0 0 0,20 0-6 16,25 0 12-16,6 0-17 16,-6-4-13-16,-18-2-102 15,-27 0-46-15,-24 3-73 16,-14-4-119-16</inkml:trace>
  <inkml:trace contextRef="#ctx0" brushRef="#br0" timeOffset="6274">3536 7808 391 0,'0'0'319'0,"0"0"-130"0,0 0 1 16,0 0-34-16,0 0-40 15,0 0-13-15,-79-63-73 0,79 63-15 16,0 15-15-16,0 21-10 16,21 21 10-16,9 6 0 15,-9 0 0-15,3 0-3 16,-3-5 3-16,-7-4-64 15,3-11-212-15,-4-9-344 16</inkml:trace>
  <inkml:trace contextRef="#ctx0" brushRef="#br0" timeOffset="4363">1253 8008 741 0,'0'0'176'16,"0"0"-28"-16,0 0-21 15,0 0 3-15,0 0-53 16,0 0-29-16,-124-134 8 16,124 134-42-16,0 0-11 15,0 0-6-15,0 14-22 16,0 18 24-16,0 7-7 0,0 5 5 15,0-7 1 1,0-6-22-16,0-6-23 0,0-10-4 16,14-7-14-16,6-3 39 15,-2-5 6-15,2 0 20 16,11-10 11-16,-10-8-4 16,3-2 31-16,-3-2 14 15,3 5-27-15,-11 2 11 16,-6 7-1-16,-7 8-22 15,0 0 9-15,0 0-22 16,7 0-18-16,-7 14 9 16,17 12 9-16,-10 2 0 0,14 1 1 15,-4-1 4-15,4 1-10 16,3-6-88 0,3-3-68-16,4-5-79 0,-3-13-97 15</inkml:trace>
  <inkml:trace contextRef="#ctx0" brushRef="#br0" timeOffset="4565">1693 7999 582 0,'0'0'196'0,"0"0"-48"16,0 0 7-16,0 0-36 15,0 0-61-15,0 0-54 16,7-25 13-16,51 25-11 15,25-3-5-15,-4-1 0 0,-3-4-1 16,-11 6-25-16,-20-1-133 16,-28 3-28-16,-17 0-115 15</inkml:trace>
  <inkml:trace contextRef="#ctx0" brushRef="#br0" timeOffset="4761">1899 7874 409 0,'0'0'227'15,"0"0"-20"-15,0 0-12 16,0 0-57-16,0 0-30 16,0 0-33-16,-44-31-58 15,44 31-13-15,0 7-4 16,0 25 0-16,0 12 2 0,0 1 1 16,0 4 6-1,0-3-9-15,0-1-4 0,0-5-4 16,0-5-212-16,0-10-253 15</inkml:trace>
  <inkml:trace contextRef="#ctx0" brushRef="#br0" timeOffset="5186">2233 7717 618 0,'0'0'319'0,"0"0"-139"0,0 0 17 15,0 0-88-15,0 0-39 16,0 0-56-16,0-20-8 16,0 58-6-16,0 12 6 15,0 4 3-15,0-2 2 16,0-3-3-16,0-6-7 16,0-12-1-16,7-5 6 15,6-12-6-15,-2-12 0 16,-4-2 0-16,-7 0 0 15,0 0 8-15,13 0-5 16,1-5 2-16,17-15-1 16,0-8 8-16,3 4-9 15,-10 10-3-15,-10 3 0 0,-7 11 2 16,-7 0-5-16,7 0-1 16,10 3-8-16,-10 19 1 15,0 2 4-15,0 4 7 16,-7-5-2-16,0-1-20 15,0 2-4-15,-7-7-52 16,-31-3-42-16,-7 0-72 16,1-5-197-16</inkml:trace>
  <inkml:trace contextRef="#ctx0" brushRef="#br0" timeOffset="5450">2522 7442 765 0,'0'0'239'15,"0"0"-44"-15,0 0-18 16,0 0-102-16,0 0-52 16,0 0-23-16,65 32 18 15,-13 22-13-15,9 6 26 16,-9 9-28-16,0 2 21 15,-8 7-17-15,-6-2-3 16,-10-1 2-16,-22-7-3 0,-6-8-3 16,-6-6 0-1,-53-5-97-15,-16-6-129 16,-5-11-292-16</inkml:trace>
  <inkml:trace contextRef="#ctx0" brushRef="#br0" timeOffset="12361">3151 9587 617 0,'0'0'158'16,"0"0"-28"-16,0 0 24 15,0 0-62-15,0 0-36 16,0 0-35-16,17-26-19 16,35 23-1-16,20-3 0 15,17 3 3-15,1-2-4 16,6-7-4-16,-7 4-1 16,-23-4-137-16,-15 4-97 15,-34 2-152-15</inkml:trace>
  <inkml:trace contextRef="#ctx0" brushRef="#br0" timeOffset="12575">3440 9243 594 0,'0'0'195'0,"0"0"-28"16,0 0-10-16,0 0-19 15,0 0-102-15,0 0-36 16,-28 0-1-16,28 54 1 15,28 18 4-15,-11 6 13 16,4-1-9-16,-8-6 0 16,-2 0-2-16,-11-8-12 0,0-8-44 15,0-13-222-15,0-7-335 16</inkml:trace>
  <inkml:trace contextRef="#ctx0" brushRef="#br0" timeOffset="10423">1208 9536 572 0,'0'0'233'16,"0"0"-74"-16,0 0-20 16,0 0-31-16,0 0-13 15,0 0-36-15,-65-172-13 16,44 148 6-16,-3 5-34 0,4 10 15 15,-5 3-20 1,19 6-11-16,-15 0-4 0,-10 2 0 16,0 24 2-16,-7 18-8 15,11 1 7-15,13 7-5 16,4 2 1-16,10-11-25 16,0-8 24-16,0-13-23 15,24-11 2-15,14-11 3 16,6 0 5-16,1 0 19 15,-4-22 6-15,-10-7-5 16,-7 1 42-16,-10-1-15 16,-7 6 4-16,-7 9 11 0,0 5-24 15,0 4 21 1,0 5-26-16,0 0-11 0,0 0-3 16,0 2-23-16,0 24 7 15,0 9 11-15,0 8 5 16,7-4-3-16,6 1-5 15,12-2-43-15,-5-5-26 16,4-4-108-16,-3-9-98 16,3-8-256-16</inkml:trace>
  <inkml:trace contextRef="#ctx0" brushRef="#br0" timeOffset="10642">1394 9583 622 0,'0'0'135'16,"0"0"25"-16,0 0-35 16,0 0-54-16,0 0-30 15,0 0-41-15,62-14 4 16,-4 11 8-16,14 0-10 16,4-2 2-16,-11-4-4 15,-3 0-108-15,-34 1-72 16,-14 2-85-16,-14-2-232 15</inkml:trace>
  <inkml:trace contextRef="#ctx0" brushRef="#br0" timeOffset="10821">1648 9372 181 0,'0'0'370'0,"0"0"-205"0,0 0 18 16,0 0-53-16,0 0-17 15,0 0-27-15,-38-34-61 16,38 34-22-16,0 23-3 15,0 16 1-15,0 10-1 16,0 2 3-16,0-2 3 16,0 3-1-16,0-7-5 15,0-5-109-15,7-8-189 16</inkml:trace>
  <inkml:trace contextRef="#ctx0" brushRef="#br0" timeOffset="11250">2033 9295 659 0,'0'0'192'15,"0"0"-17"-15,0 0-23 16,0 0-19-16,0 0-67 16,0 0-47-16,0-37-19 15,0 71-13-15,0 14 13 16,0 15 1-16,0 0 4 15,0-5 0-15,0-7-5 16,7-11 6-16,0-11-5 16,0-15-1-16,-7-12 0 0,0-2 7 15,7 0-4-15,-7 0 12 16,0 0 8-16,0-5-15 16,0-10 9-16,7 1-17 15,10 6 0-15,-10-1-4 16,13 7-3-16,11 2 7 15,0 0-7-15,-10 0-18 16,10 19 6-16,-10 5-7 16,-4-2 3-16,-10 1 11 15,-7-6-34-15,0-2 13 16,0-7 7-16,-24 0-9 16,-28-4-24-16,0-4-101 15,1 0-54-15,13 0-164 0</inkml:trace>
  <inkml:trace contextRef="#ctx0" brushRef="#br0" timeOffset="11488">2264 9026 777 0,'0'0'187'15,"0"0"17"-15,0 0-42 16,0 0-48-16,0 0-77 15,0 0-35-15,20-25-4 16,11 64-7-16,4 24 9 16,3 17 20-16,-8 12-20 15,8 2 23-15,-17 3-15 0,-7-5-4 16,-14-10-2-16,0-7-2 16,-21-12-68-16,-48-9-139 15,-17-8-218-15</inkml:trace>
  <inkml:trace contextRef="#ctx0" brushRef="#br0" timeOffset="11983">861 8948 229 0,'0'0'474'15,"0"0"-276"1,0 0-47-16,0 0-16 0,0 0-42 16,0 0-39-16,0 0-14 15,0-10-34-15,0 20 0 16,0 28-6-16,0 20 24 15,-31 15 32-15,17 19-26 16,7 16-16-16,7 10 14 16,0 1-22-16,7-9-3 15,38-16 5-15,6-14-4 16,18-15-4-16,-10-10 0 16,13-15-99-16,17-11-100 15,14-16-171-15</inkml:trace>
  <inkml:trace contextRef="#ctx0" brushRef="#br0" timeOffset="20796">8556 1575 475 0,'0'0'176'0,"0"0"-38"16,0 0 32-16,0 0-40 15,0 0-53-15,0 0 37 16,0 0-47-16,-62 0-12 15,62 0-5-15,0 0-33 16,0 0 19-16,10 0-36 16,25 0-2-16,34 0-3 15,27 0 9-15,38 0-4 16,-3 0 0-16,3 0 9 0,-14 0-10 16,-24 0 1-1,-23 0 0-15,-12 0-1 0,-26 0 5 16,-11 0-4-16,-17 0 0 15,-7 0 3-15,0 0 6 16,0 0-6-16,0-8 7 16,0-9 23-16,0-3-25 15,0 0-8-15,-24-3 0 16,-4 3 6-16,-10 3-13 16,7 2 7-16,11 3 0 15,-1 7-6-15,4-1 10 16,3 4-4-16,14-1 0 15,-7 3 6-15,7 0-14 16,0 0 8-16,0 0-1 0,0 0-9 16,0 0 4-16,14 0 5 15,31 5-1-15,13 16 2 16,11 1 11-16,-4 1-11 16,1 0 0-16,-4 0-5 15,-28 0 8-15,4-6-3 16,-21 0 0-16,-17 0 4 15,0 6-17-15,-31 6 13 16,-45 8-68-16,-10 3-120 16,-13 1-233-16</inkml:trace>
  <inkml:trace contextRef="#ctx0" brushRef="#br0" timeOffset="22587">8583 2928 532 0,'0'0'135'16,"0"0"6"-16,0 0-39 0,0 0-19 15,0 0-23 1,0 0-41-16,0-15-8 0,0 15-7 16,45 0 2-16,31-2 5 15,20-4 0-15,14 0 11 16,24 0 12-16,-17 1-25 16,-3-4-2-16,-11 3 8 15,-7 4-15-15,-7-4 22 16,-16 6-8-16,-18 0-12 15,-21 0 18-15,-10 0-11 16,-10 0 22-16,-14-2 5 16,0-2-12-16,0 1 40 15,0-3-16-15,0 4-13 0,0-7 17 16,0-2-47 0,0 0-5-16,-7-1 0 0,-17-2 4 15,3 2-6-15,8 0 2 16,-18 2 0-16,0-2-10 15,3 0 10-15,-3 4 0 16,4 3-4-16,9 1 8 16,12 4-7-16,6 0 3 15,0 0 0-15,0 0-8 16,0-3 6-16,0 3 2 16,0 0-2-16,44 0-3 15,15 20 5-15,16-2 0 0,-2 2 2 16,2 0-4-1,-9-3 8-15,-15 3-6 0,-13 0 0 16,-7-3 0-16,-17 6-12 16,-14 0 12-16,0 8-10 15,-28 6 9-15,-54 9-162 16,-21 2-158-16,-4 4-529 16</inkml:trace>
  <inkml:trace contextRef="#ctx0" brushRef="#br0" timeOffset="24081">8518 4220 486 0,'0'0'237'0,"0"0"-110"16,0 0 10-16,0 0 8 16,0 0-71-16,0 0-1 15,0-15-35-15,0 14-26 16,31-3 6-16,21-5-13 0,13 1-4 15,31-1 5 1,14 6-1-16,11 3 2 0,6 0-6 16,4 0 5-16,3 0 1 15,7 0-6-15,0 5-1 16,-7 5 0-16,-17 1 9 16,-4-4-10-16,-34-2 1 15,-24-3 0-15,-20-2-2 16,-29 0 7-16,-6 0-3 15,0 0 34-15,0 0 7 16,0 0 13-16,0-2-18 16,-6-10-34-16,-22-5-3 15,-3 0-1-15,-7 2 0 16,0 4-4-16,11 2 14 16,3 1-11-16,3 0 1 0,7 1 0 15,-3 5-6-15,10-1 7 16,1 0-1-16,6 3 1 15,0 0 7-15,0-3-10 16,0 3 2-16,0 0 0 16,0 0-7-16,0 0 9 15,0 0-2-15,0 0 0 16,0 0-14-16,20 0 7 16,11 0 7-16,7 3 0 15,0 8 0-15,-4 1 3 0,11 2-3 16,0 0 0-1,-15 4 6-15,8 2-11 0,-17-1 5 16,-7 7-2-16,-14 0-7 16,0 9 1-16,-28 4-36 15,-23 7-65-15,-18 5-94 16,17 4-115-16</inkml:trace>
  <inkml:trace contextRef="#ctx0" brushRef="#br0" timeOffset="26863">8838 7448 51 0,'0'0'577'15,"0"0"-484"-15,0 0 21 16,0 0-18-16,0 0-18 16,0 0 0-16,-76-15-44 15,76 15 1-15,0 0-6 0,0 0-18 16,0-2 20-16,38 2-31 16,27 0 5-16,32 0 25 15,23 0-12-15,21 0 19 16,7 0-10-16,13 0-22 15,18 0 18 1,-7 0-23-16,-17 0 2 0,-38 0 2 16,-28-3 4-16,-20-3-8 15,-17-3 19-15,-25 1-16 16,-3 2 34-16,-17 0-12 16,-7 3-5-16,0 1 33 15,0-1-38-15,0-6 14 16,-7-5-21-16,-31-2 2 0,-6-2-18 15,-1 4 8 1,17 2 0-16,-9 6-11 0,19 3 20 16,5 1-9-16,6 2 0 15,7 0 6-15,-7 0-5 16,7 0-1-16,0 0 0 16,0 0-6-16,0 0 7 15,0 0-1-15,0 0 0 16,7 0-13-16,31 0 10 15,6 8 1-15,8 9 2 16,-14 1-6-16,-4 2 9 16,-10-1-3-16,-3 1 0 15,-14 4 1-15,-7-2-10 16,0 4 9-16,-14 3-5 0,-38 5-6 16,-30 11-136-16,-8 4-96 15,4 3-326-15</inkml:trace>
  <inkml:trace contextRef="#ctx0" brushRef="#br0" timeOffset="28190">8807 8952 726 0,'0'0'153'15,"0"0"-92"-15,0 0 26 16,0 0-14-16,0 0-26 16,0 0 1-16,89-9-13 15,-37 9-2-15,13 0-2 0,25-3-8 16,6 1 24-1,31-2-25-15,14-2-15 0,7-3 11 16,-7 4-17-16,-24 0-1 16,-11-1 1-16,-33 4 8 15,-15-2-7-15,-20 4 11 16,-7-6-3-16,-10 4 22 16,-4-1-24-16,-4-3 13 15,1 3 7-15,-7 0-20 16,-7 0 17-16,0-3-8 15,0 6-6-15,0-2 21 16,0-1-31-16,0-2 13 16,-7-4-14-16,-13-6 8 15,-11 4-11-15,-7-1 3 16,10 2 0-16,-9-2 1 0,12 0 4 16,12 4-5-16,-1-1 0 15,0 1 7-15,-10 2-12 16,17 0 5-16,-7 0 0 15,4 6-3-15,10 0 5 16,0 0-2-16,0 0 0 16,0 0 4-16,0 0-6 15,0 0 2-15,0 0-8 16,55 0 5-16,4 4-3 16,13 10 6-16,10 5 0 15,-16-1 11-15,2 2-15 16,-16-3 4-16,-14-3 0 0,-24-3-5 15,-8 4 7 1,-6 5-2-16,-13 3 0 0,-56 9-42 16,-10 2-93-16,-24 0-151 15,13 0-208-15</inkml:trace>
  <inkml:trace contextRef="#ctx0" brushRef="#br0" timeOffset="30358">8793 5973 194 0,'0'0'252'0,"0"0"-126"16,0 0 21-16,0 0-52 15,0 0 3-15,0 0-5 16,-75-18-29-16,75 18 4 16,0 0-39-16,0 0-3 15,0 0 3-15,6 0-19 16,39 0 5-16,38 0-10 16,20 0-5-16,31 0 19 15,28 0-12-15,16 0 5 0,22-6 12 16,10 1-23-1,-11-4 20-15,-31 4-17 0,-27-1-3 16,-27-3 24 0,-25 4-22-16,-23-4 13 0,-35 4 11 15,-25 1-25-15,-6 2 30 16,0-2-15-16,0-1-1 16,0-4 21-16,-24-2-36 15,-10-3 10-15,-28-3-11 16,10 2 10-16,-6 1-10 15,13 2 0-15,14 0 0 16,4 5 1-16,3 1 0 16,17 1-1-16,-7 1 0 15,14 4 13-15,0 0-16 16,0 0 3-16,0 0-2 0,0 0-7 16,0 0 8-1,0 0-5-15,21 0 5 0,24 15-2 16,6 8 2-16,18-1 1 15,-4 1 0-15,-13 3-5 16,-8 0 5-16,-6-4 0 16,-17 0 0-16,-21-4 3 15,0 5-10-15,-28 3 7 16,-40 3-29-16,-29 5-55 16,-13 4-82-16,-7-2-90 15,-10 4-211-15</inkml:trace>
  <inkml:trace contextRef="#ctx0" brushRef="#br0" timeOffset="60351">11461 1008 771 0,'0'0'309'16,"0"0"-98"-16,0 0-67 15,0 0-34-15,0 0-49 16,0 0-19-16,0 0 6 0,0-87-48 15,0 87 13-15,7 40-13 16,0 26-2-16,-7 25-6 16,0 21 8-16,0 5 0 15,0 4 7-15,-7 6 0 16,-6-7-6-16,2-11-1 16,11-20-13-16,0-20-5 15,0-26-27-15,17-24 10 16,11-16 24-16,3-3-2 15,14-6 13-15,-8-31 4 16,-9-11 1-16,3-13 1 16,-24-10-3-16,-7-6-3 15,0-1 0-15,-7 2 5 16,-45 13-5-16,1 11 0 16,-8 15-6-16,-10 11 1 0,11 6-1 15,6 9-9-15,15 6 13 16,23-2-14-16,7 7 1 15,7-2-16-15,0 2-3 16,0 0 23-16,14 0-18 16,24 0 16-16,20 0 4 15,25 0 17-15,3-9-8 16,13-8 0-16,-3-1 4 16,1 0-3-16,-11-1 1 15,-11 8-2-15,-16 2 8 16,-21 4-5-16,-25 5 9 15,-6 0-12-15,-7 0 0 16,0 0 0-16,0 0 2 0,0 0-2 16,0 0 15-16,0 0-15 15,0 0 0-15,-34 0-1 16,-4 3 1-16,-14 10 9 16,8 5-5-16,6-1-4 15,0 3 0-15,18 1 2 16,13-5-6-16,0 4 4 15,7 0-21-15,0 1 15 16,0-7-23-16,20-3 13 16,11-5 3-16,-10-6 2 15,10 0 11-15,-10 0 1 16,-4-9 0-16,-4-11 17 0,-6-3-10 16,-7 3 20-1,0 4 5-15,0 6-21 0,0 5 19 16,0 2-8-16,0 3-22 15,0 0-1-15,0 0-14 16,0 3 1-16,0 20 12 16,14 8 1-16,17-2-7 15,7-5 7-15,7-2-2 16,-1-11-5-16,8-8 7 16,-18-3 0-16,4 0 0 15,7-14 5-15,-14-23 0 16,7-6-5-16,-11-17 3 0,-3-10 16 15,4-6-11-15,-11-4 10 16,-17 3 5-16,0 8-9 16,0 17 10-16,0 15-11 15,-11 17-2-15,5 9 9 16,-1 11-16-16,0 0-4 16,0 0 0-16,0 29-26 15,-10 36 26-15,10 27 2 16,7 7 4-16,0-1-6 15,7-10 0-15,38-10-3 16,-1-17-1-16,8-13-22 16,-7-14 15-16,-1-14-17 15,-13-11 12-15,7-9 11 0,-4 0 0 16,11-9 5 0,0-23 2-16,0-8 5 0,-1-3-3 15,1-2-4-15,-7-4 3 16,-11 1 5-16,4-1-4 15,-10 11 3-15,-11 10 10 16,-10 11-14-16,0 9 8 16,0 4-11-16,0 4 0 15,0 0-5-15,0 0-5 16,14 23-1-16,0 17 10 16,10 8 1-16,-4 1-5 15,4 1-1-15,-3-6-10 16,3-6 13-16,-3-7-21 15,-14-7 7-15,-7-8-1 0,0-10-17 16,0-3 26-16,0-3-9 16,0 0 2-16,-7 0 13 15,-7 0 6-15,7-17-3 16,7-3 0-16,0 0-7 16,0-6 5-16,21 1 2 15,17-11 0-15,20 0-7 16,0-1 6-16,11-3 1 15,-10 2 0-15,-8 8 5 16,-27 3-5-16,-10 7 6 16,-7 9 11-16,-7 2 19 15,0 7-21-15,0 2 16 16,0 0-28-16,0 0-3 0,-21 2-8 16,-10 27-4-16,-6 2 12 15,16 10 7-15,4 2-7 16,17-4 0-16,0 1 0 15,31-5 4-15,27-9-14 16,1-9 10-16,16-14 0 16,-9-3 0-16,16 0 4 15,-13-24-4-15,-4-8 0 16,-27-7-12-16,-24-4-65 16,-14 0-198-16,-21 3-270 15</inkml:trace>
  <inkml:trace contextRef="#ctx0" brushRef="#br0" timeOffset="65036">11358 2559 641 0,'0'0'216'16,"0"0"-47"-16,0 0-31 15,0 0-5-15,0 0-37 0,0 0-23 16,0 0-36-16,0 0-29 16,0-98 0-16,0 98-8 15,0 26-17-15,0 21 3 16,0 15 14-16,0 4 10 15,7 0-10-15,7-3 0 16,0-6-1-16,10-8 1 16,-17-12-1-16,-1-15-3 15,1-10-64-15,0-6 3 16,-7-6-17-16,0 0 27 16,0 0 47-16,0-20-9 15,-14-12 2-15,-23-5 11 0,9 2 1 16,-10 7-1-1,7-1 4-15,-3 9-1 0,-4 6-5 16,7 2-3-16,17 7 8 16,1 1 0-16,2 4-3 15,11 0 4-15,0 0 0 16,0-2 2-16,0 2-8 16,24 0 5-16,21 0 1 15,14 0 2-15,6 0 0 16,-3 0 11-16,-11 0 0 15,-13 0-1-15,-10 0 21 16,-14 0-12-16,3 0 11 16,-10 0 1-16,-7 0-21 0,0 0 15 15,0 0-24 1,0 0 0-16,6 0-6 0,19 9-12 16,2 17 15-16,4 5 1 15,-4 2 6-15,-2 3-7 16,-5-5 0-16,-3-2 0 15,-10-4-6-15,-7-7 5 16,0-8-3-16,0-6-13 16,0-2-26-16,0-2 40 15,0 0 1-15,0 0-3 16,-14-11 2-16,4-12 6 16,3-5 0-16,7-3-3 0,0-1 6 15,0 2-5 1,31 3-1-16,7 7 0 0,-10-1-6 15,16 5 7-15,-6 3-1 16,-7 6 0-16,3 1 3 16,-10 3-7-16,-3 3 4 15,-14 0-3-15,10 0-2 16,-10 0-6-16,0 9 9 16,0 7 0-16,-7 4-5 15,7-2 5-15,3-1 2 16,-10-2 0-16,7-4-2 15,0-5 7-15,7-5-5 16,-8-1 0-16,-6 0 5 16,7 0 11-16,17 0-11 15,-3-16-1-15,10-12 12 0,-10 1-8 16,3-1 10-16,-4 5-2 16,-9 9-8-16,-5 8 26 15,-6 3-14-15,0 3-11 16,0 0-9-16,0 0-14 15,7 0-2-15,7 12-3 16,10 14 19-16,4-3 9 16,16-1-9-16,-6-7 0 15,7-4 2-15,0-8 5 16,-8-3-7-16,-2 0 3 16,-4 0 2-16,0-6 6 15,-18-11-9-15,1-9 1 0,3 1 17 16,-17-10-15-16,0 1 24 15,0 0 7-15,0 5-27 16,-24 9 12-16,4 6-21 16,2 8-2-16,5 6-3 15,-8 0-7-15,-3 20 11 16,10 17 1-16,14 3-5 16,0 0-1-16,0-5 6 15,45-4 0-15,7-11-6 16,13-6 1-16,4-8-6 15,-11-6-29-15,1 0-76 16,-22-3-60-16,-30-20-157 16</inkml:trace>
  <inkml:trace contextRef="#ctx0" brushRef="#br0" timeOffset="75830">11475 4006 26 0,'0'0'731'16,"0"0"-572"-16,0 0 5 0,0 0-1 15,0 0-55-15,0-149 1 16,0 140-43-16,0 3-24 16,0 6 15-16,0 0-46 15,0 0 6-15,0 0-17 16,0 0-14-16,0 38 14 16,0 22-15-16,-20 23 15 15,-11 17 7-15,0 6 0 16,-4 5-7-16,4 1 0 15,0-4 4-15,18-11-14 0,13-22-9 16,0-18-21-16,0-23 25 16,13-14-25-1,25-11 26-15,0-9 10 0,7 0 2 16,-7-17 0-16,-4-17 2 16,-10-10 0-16,-17-10 4 15,-7-6 5-15,0-3-9 16,-14 0 0-16,-37 3 4 15,-11 6-12-15,-4 6 8 16,-9 5 0-16,9 11-4 16,22 12 2-16,13 6-1 15,17 8 1-15,14 6-12 16,0 0 11-16,0 0-35 16,7 0-11-16,44 0 8 15,18 0 17-15,34-3 24 0,14-3 0 16,-10-5 4-16,-18 0-5 15,-17 2 1-15,-20 4 0 16,-14-1 13-16,-18 3-12 16,-2 0 24-16,-11 0 7 15,-1-1-15-15,-6 4 21 16,0 0-26-16,0 0 0 16,0 0 15-16,0 0-26 15,0 0 14-15,0 0-15 16,0 0-13-16,-13 0 12 15,-18 0-26-15,-7 4 27 16,-7 16 0-16,11 0-2 16,10 0 2-16,17-3-14 0,0-2-15 15,7-7 24-15,0 0-22 16,0-3 17-16,0 3 8 16,14-8-11-16,17 0 13 15,-4 0 0-15,4 0 2 16,-10-4 4-16,3-10-6 15,-17-1 0-15,0 1 10 16,10 3-5-16,-17 2 15 16,0 4-7-16,0 1-12 15,0 4 20-15,0 0-21 16,0 0-5-16,0 0 3 16,0 0-27-16,0 18 28 15,7 5-4-15,13 3 10 16,4-6-6-16,4-3 1 0,10-6 0 15,-1-8 0 1,-9-3 13-16,17 0-13 0,-1-6 1 16,8-28 3-16,-7-12 9 15,-1-7-12-15,-6-11 12 16,-14-2 12-16,-17 0-23 16,-7 3 29-16,0 6-11 15,0 9-20-15,0 13 25 16,-24 13-24-16,10 13 11 15,7 6-12-15,1 3 5 16,6 0-10-16,0 0-3 16,-11 37-4-16,4 17 3 15,-6 18 11-15,13-4-2 0,0 4 0 16,0-6 4-16,31-11-12 16,3-7 2-16,4-13-26 15,-7-16 31-15,-4-4-14 16,4-10 15-16,0-5-2 15,3 0 4-15,4 0-2 16,7-16 0-16,0-17 1 16,-7 2 2-16,-11-6 6 15,-10-3-9-15,-10 0 3 16,-7-1 5-16,0 11 10 0,0 7-12 16,0 11-5-1,0 6 11-15,0 6-9 0,0 0-3 16,0 0 0-16,0 0-26 15,0 9 20-15,0 23-14 16,0 8 20-16,21 3-1 16,-4 1 1-16,4 0 0 15,-8-4-4-15,11-7-10 16,-10-3 14-16,-7-10-14 16,-7-6 3-16,0-6 6 15,0-8-15-15,0 4 2 16,-7-4 6-16,-31 3-12 15,-3-3 15-15,3 0-32 16,14 0 35-16,24 0-1 16,0 0 7-16,0-9 0 0,24-8-1 15,14-3-12 1,21-3 10-16,6-2 3 0,4-5 0 16,-4-1-3-16,-7 3 6 15,-6-4-3-15,-7 1 16 16,-14-1-8-16,0 3 30 15,-18 4-13-15,-13 2 14 16,0 3 15-16,0 6-48 16,0 2 21-16,-7 7-19 15,-10 2 4-15,17 3-10 16,-7 0-2-16,-6 0-18 16,-1 17 17-16,-3 20-2 15,10 9 3-15,7-1 0 0,0 1 8 16,31-9-9-16,13-8 1 15,8-12 0-15,6-8 2 16,1-9 5-16,23 0-7 16,1-17 0-16,-18-21-28 15,-6-11-44-15,-28-8-121 16,-24-5-221-16</inkml:trace>
  <inkml:trace contextRef="#ctx0" brushRef="#br0" timeOffset="98119">11743 5595 648 0,'0'0'354'0,"0"0"-193"16,0 0 27-16,0 0-83 15,0 0-19-15,-17-149-26 16,17 149-29-16,0 0-4 16,0 0-27-16,0 9 3 15,0 31-5-15,31 23 6 16,0 17 1-16,-10 12-5 15,-8 13 8-15,-2 9-4 16,-4 4-4-16,-7-3 0 16,0-10 0-16,0-13 4 15,7-21-6-15,6-28 2 16,-6-17-32-16,17-15 14 0,-10-11-8 16,24 0 25-16,6-14-9 15,-16-20 17-15,10-12-7 16,-21-9 0-16,-10-14 7 15,-7-8-6-15,0 0-1 16,-31 3 0-16,-21 8-4 16,-13 12-2-16,-4 14 2 15,-3 8 4-15,-4 12-14 16,18 6 11-16,6 6-8 16,15 2 0-16,13 3 10 15,24 0-28-15,0 0 10 16,0 3-13-16,10-2-15 15,41 2 16-15,22-3 29 0,23-6 2 16,0 3-2 0,0-2 4-16,-6 2-2 0,-15-2 0 15,-30 4 8-15,-10-1-10 16,-11 2 2-16,-4-1 0 16,-9-1 18-16,-5 3-16 15,1-1 19-15,-7 0-1 16,0 3-13-16,0-3 19 15,0 3-20-15,0 0 0 16,0 0-4-16,-24-2 9 16,-3 2-15-16,-18 0 4 15,0 0-4-15,8 8-3 16,-1 12 7-16,17-4-1 0,-3 5-6 16,24-1-7-16,0-3 0 15,0 3 1-15,31-9-15 16,7-2 24-16,6-6-8 15,1-3 12-15,0 0-4 16,-11 0 12-16,-10-20-8 16,-10 0 4-16,-7-6 6 15,3 1 9-15,-10-1-1 16,0 3 0-16,0 5 18 16,0 8-34-16,0 5 16 15,0 5-16-15,0 0 1 16,-10 0-6-16,3 19-15 15,7 8 18-15,0 3 0 16,0-4 2-16,0-1-4 0,38-2 2 16,0-8-15-1,0-7 12-15,13-8-7 0,1 0 10 16,-1-3-3-16,1-22 3 16,-1-13 0-16,-13-5 4 15,0-6 1-15,-17-10 4 16,-8-7-6-16,-13-6 13 15,0 1 9-15,0 5-22 16,0 15 14-16,-13 10-5 16,-8 21-10-16,4 12 17 15,10 6-12-15,0 2-7 16,0 0 0-16,0 10-9 0,-10 33 8 16,17 20-5-16,0 18 12 15,0-2-12-15,0 4 6 16,31-11 0-16,14-16 0 15,0-9-4-15,6-13 1 16,-13-14 2-16,7-8-22 16,-11-10 22-16,4-2-3 15,-7 0 4-15,-4-6 5 16,4-22 2-16,0-3-3 16,-3-12-4-16,-4-3 5 15,-4 0 0-15,-13 1-4 16,-7 4-1-16,0 10 6 15,0 5 1-15,0 12-5 0,0 6-2 16,0 2 0 0,0 6-8-16,0 0 8 0,0 0-14 15,0 14 12 1,24 17-9-16,4 9 11 0,3 3 0 16,0 3-1-16,-4-3-6 15,-10-6-1-15,4-3 2 16,3-8 2-16,-17-5-20 15,0-7 23-15,-7-6-12 16,0 0-26-16,0 2 12 16,-45-2-24-16,-6-6 32 15,6 2-19-15,7-2-32 16,31-2 61-16,7 0-3 16,0 0 3-16,0 0 6 0,0 0-17 15,31-8 12-15,14-15 3 16,13-11 10-16,1-4-3 15,6-4 5-15,11-4 3 16,-18 0 29-16,-6-2-16 16,-8 5 11-16,-6-3 24 15,-24 11-37-15,-4 7 22 16,-10 8-8-16,0 9 1 16,0 5 0-16,-24 3-32 15,-20 3 1-15,-1 3 2 16,-7 26 4-16,14 5-11 15,18 3 0-15,20 3 3 16,0 0-15-16,0 2 19 0,45-1-7 16,6-11 0-16,21-6 5 15,4-12 1-15,0-12-6 16,-4 0-3-16,3 0 2 16,-30-17-67-16,-17-12-60 15,-28-3-201-15,0-8-724 16</inkml:trace>
  <inkml:trace contextRef="#ctx0" brushRef="#br0" timeOffset="101405">11372 7194 508 0,'0'0'361'0,"0"0"-183"0,0 0 21 15,0 0-45-15,7-164-55 16,-7 150-11-16,0 6-50 16,0 8 23-16,0 0-42 15,0 0-11-15,0 0-4 16,0 22-4-16,0 27 0 15,0 22 4-15,0 18 1 16,0 18-2-16,-7 12-3 16,-17 18 2-16,-4 9-3 0,4-9 3 15,4-17-4-15,13-25-1 16,7-30-35-16,0-24 18 16,0-21-16-16,14-12 9 15,17-8 23-15,3 0 6 16,11-13-2-16,-8-28 4 15,-6-10 3-15,-3-22-1 16,-11-12-6-16,-17-9 0 16,0-4-1-16,0 7 5 15,-31 11-4-15,-14 17 0 0,1 17 0 16,-8 17-8 0,1 10 6-16,-1 10-13 0,14 6 10 15,18 0-27-15,13 3 32 16,7 0 0-16,0 0-16 15,0 0 11-15,20 0-19 16,32 0 19-16,24 0 0 16,3 0 10-16,10 0 1 15,0 0-6-15,-6 0 6 16,-18 0-2-16,4-3-4 16,3-5 0-16,-3 0 2 15,-17 2 4-15,-18 0-5 16,-10 6-1-16,-17 0 11 15,-7 0-16-15,0 0 5 16,0 0 0-16,0 0-5 16,0 0 8-16,0 0-3 0,-21 0 0 15,-10 0 0-15,-13 0 13 16,-8 0-13-16,1 0 0 16,13 12-5-16,0 4 7 15,17 2-2-15,-3 5 0 16,17-1-2-16,7 1-5 15,0 0 7-15,0-3-8 16,24-5 4-16,11-6-7 16,3-7 11-16,6-2 0 15,-6 0 7-15,-17 0 4 16,3-17-9-16,-10-1-2 0,-8-4 7 16,-6-4 1-16,0 1-8 15,0 4 7-15,0 4-5 16,0 8 12-16,0 9-13 15,0 0-1-15,0 0 0 16,0 0-11-16,0 3 0 16,0 22 6-16,0 10 5 15,0 6 4-15,24-1-4 16,14-3 0-16,-3-6-2 16,-4-11 0-16,6-8 0 15,-9-12-6-15,17 0 8 16,6-9 1-16,11-28-1 15,-3-8 0-15,-1-13 6 0,-20-9 5 16,0-4-11 0,-18-5 11-16,-20-7-11 0,0-4 26 15,0 11-25-15,0 7 4 16,-20 21 16-16,-4 19-17 16,10 15 6-16,0 4-7 15,14 10 9-15,-10 0-24 16,3 12 9-16,7 43 2 15,-7 19-10-15,0 20 19 16,7 4-8-16,0-1 0 16,0-12 5-16,14-8-7 15,17-16 2-15,0-18-16 16,-4-17 14-16,18-12-20 16,-7-14 22-16,7 0 0 0,13-3 6 15,0-34 0 1,11-6-6-16,-10-3 0 0,-22-3 10 15,-16-2-3-15,-21 0 0 16,0-1-6-16,0 9 11 16,0 15-4-16,-14 12-8 15,7 11 0-15,7 5-4 16,0 0-3-16,-6 12-1 16,6 31 3-16,0 11 5 15,0 3-2-15,0-2 2 0,13-10 0 16,18-5-4-1,-3-8 8-15,-4-3-4 0,-3-7 0 16,-8-5-6-16,-13-2-2 16,11-4 7-16,-11-2-8 15,0-1 8-15,-18-2-46 16,-33 0 28-16,6-6-20 16,7 0-5-16,18 0 42 15,13 0-1-15,7-3 3 16,0-11 0-16,7-4-2 15,37-2 2-15,15-5 0 16,23-13 6-16,15-1-5 16,6-10-1-16,-14-5 0 15,1-3 32-15,-1-6-23 16,-24 0 37-16,-13 3-22 0,-14 10-7 16,-18 8 24-1,-20 8-18-15,0 14-7 0,0 3 18 16,-20 11-33-16,-18 6 5 15,-14 0-6-15,1 25 2 16,13 24-6-16,10 14 4 16,18 9 0-16,10 5-1 15,0-8 9-15,17-12-8 16,35-14 0-16,-1-12 3 16,8-17-3-16,-1-8 0 15,4-6 0-15,-3 0-1 16,-15-9-23-16,-6-7-18 0,-24-3-56 15,-14 9-153 1,-7 4-342-16</inkml:trace>
  <inkml:trace contextRef="#ctx0" brushRef="#br0" timeOffset="106436">11365 8531 610 0,'0'0'321'0,"0"0"-126"15,0 0-36-15,0 0-52 16,0 0-33-16,0 0-61 16,0 0-12-16,21-5-1 15,-4 48 0-15,-3 16 8 16,-7 10-4-16,6 2 1 16,-6 9 14-16,-7 0-19 0,11 1 12 15,-11-7-12-15,0-2 2 16,6-13-3-1,-6-13 1-15,7-20 0 0,0-15 0 16,-7-11-12-16,0 0 12 16,0 0 0-16,0-20 0 15,0-14 2-15,0-6 0 16,0 0-2-16,-20 3 2 16,-18 3 7-16,-7 2-7 15,0 4-2-15,-6 7 0 16,-1 5-10-16,7 4 11 15,1 4-1-15,13 5 0 16,24 0-1-16,0 3 1 0,7 0 0 16,0 0-10-16,0 0 6 15,0 0-5-15,38 0 4 16,7 0 3-16,13 0 4 16,7 0 5-16,11 0-7 15,-4 0 1-15,-10-9-1 16,-3 3 2-16,-15 4-2 15,-23 2 0-15,3 0 4 16,-17 0-8-16,0 0 4 16,17 5 0-16,-4 15-6 15,11 4 8-15,-3 4-2 16,10 3 0-16,0 3 7 16,-11 1-7-16,4-1 0 15,-17-6 0-15,-4-5-3 0,-10-5-1 16,0-7 4-16,0-2 0 15,0-6 0-15,-24 0 0 16,-7-3 3-16,4 0-2 16,2 0 7-16,12-18-1 15,6-8-5-15,0-8-2 16,7-5 4-16,7-8-7 16,31-1 3-16,13 5 0 15,-6 9-8-15,0 5 7 16,-18 12 1-16,4 6-2 0,-17 5 9 15,3 6-14 1,-10 0 7-16,7 0-6 16,-1 0-2-16,11 6 6 0,-10 8 2 15,10 5 0-15,-10-1 3 16,7 2-8-16,-4 0 5 16,-3-3 0-16,-1-2-4 15,-6-6 7-15,10-1-3 16,-3-6 0-16,10-2 7 15,4 0-3-15,3 0-4 16,7-10 0-16,-4-18 9 16,11-2-5-16,-1-4 2 15,-6 0 13-15,-17-4-11 16,3 6 14-16,-17 10-7 16,-7 8 0-16,0 8 21 0,0 6-27 15,0 0-2-15,0 0-7 16,0 0-15-16,0 17 13 15,0 15-9-15,0 7 11 16,0 5 0-16,13-7 2 16,18-9-4-16,7-2 1 15,0-11-13-15,3-10 12 16,-3-5-1-16,0 0 3 16,7-9-4-16,6-20 13 15,1-2-9-15,6-6 0 16,-13-3 9-16,-14 0-6 15,-24 3-3-15,-7-1 0 0,0 7 10 16,0 9-6-16,-31 4 4 16,3 10-6-16,-3 8 7 15,-6 0-17-15,2 2 8 16,11 30 0-16,10 8-7 16,14 8 10-16,0 4-3 15,38-3 0-15,28-9 1 16,9-9-3-16,4-8 2 15,4-14 0-15,-1-7-3 16,-10-2-9-16,-3 0 8 16,-24 0-66-16,-45-11-163 15,0-4-331-15</inkml:trace>
  <inkml:trace contextRef="#ctx0" brushRef="#br0" timeOffset="127254">30909 658 968 0,'0'0'158'16,"0"0"-42"-16,0 0-8 16,0 0-69-16,0 0-39 15,0 0-38-15,0 0-110 16,-65 49-283-16</inkml:trace>
  <inkml:trace contextRef="#ctx0" brushRef="#br0" timeOffset="122074">22244 1423 723 0,'0'0'268'0,"0"0"-129"0,0 0 32 15,0 0-38-15,0 0-63 16,-227-31 1-16,217 29-40 16,10 2-5-16,0 0 22 15,0 0-37-15,0 0 14 16,0 0-14-16,0 0-3 16,0 0-11-16,17 0 3 15,28 0 0-15,13-9-3 16,25 0 13-16,-4 7-10 15,3 2 0-15,-6 0 8 16,-11 0-12-16,-6 0 4 16,-14 0 0-16,-15 0-3 0,-16 0 15 15,-7 0-12-15,-7 0 0 16,0 0 11-16,0-6-15 16,0-2 4-16,-14-7 0 15,-17-2-8-15,4 1 10 16,-18 3-2-16,7 5 0 15,7-1-4-15,11 6-2 16,13 0 6-16,0 3 0 16,7 0-7-16,0 0 7 15,0 0-2-15,7 0-6 16,27 0-8-16,21 15 9 16,-3 7 7-16,6 1 0 15,-13 3 2-15,0 2 9 16,-18-2-11-16,-10 3 0 15,-10-3 2-15,-7 3-15 0,0-4 11 16,-24 1-32 0,-27-6-2-16,6 0-76 0,11-3-39 15,10-6-107-15,24-8-157 16</inkml:trace>
  <inkml:trace contextRef="#ctx0" brushRef="#br0" timeOffset="122516">23609 1078 839 0,'0'0'209'15,"0"0"-6"-15,0 0-48 16,0 0-71-16,0 0-11 15,0 0-42-15,0 0-17 16,-89-103 8-16,82 103-21 16,-7 0-2-16,-3 6-1 15,-4 20 2-15,-3 11-2 16,17 3 2-16,7 5 0 16,0 4-6-16,18 3 6 15,26 2 0-15,15-3 0 16,6 0 3-16,-6-4-4 0,-8-4 1 15,4-7 0 1,-27-7-4-16,-11-3 12 0,-3-9-8 16,-14 0 0-16,0-3-11 15,-45-4 10-15,-24-5-15 16,-10-2-13-16,3-3-14 16,11 0-30-16,20 0 16 15,8-12-25-15,37-14-5 16,0-19-18-16,44-15-32 15,39-15-283-15</inkml:trace>
  <inkml:trace contextRef="#ctx0" brushRef="#br0" timeOffset="122560">23609 1078 325 0</inkml:trace>
  <inkml:trace contextRef="#ctx0" brushRef="#br0" timeOffset="123654">23609 1078 325 0,'289'-12'279'0,"-289"-20"-55"0,7 5-62 0,0 4-22 0,-7 8-3 0,17 4-30 15,-17 5-34-15,0 6 0 16,0 0-43-16,0 0-8 15,7 0-22-15,-7 14 0 16,14 36 0-16,-8 12 0 16,1 13 9-16,4 8-6 15,-11-4-2-15,0 1-1 16,13-14 0-16,-6-9 5 16,0-20-15-16,0-17 3 15,3-8-52-15,-10-12 18 16,0 0-8-16,0 0 49 15,0-23-2-15,0-11-2 0,-10-6 0 16,-11-3 4-16,-10 3 0 16,-3 3-9-16,-4 5 9 15,7 7 0-15,18 10 0 16,-1 6 6-16,4 4-6 16,10 5 0-16,0 0-2 15,0 0-3-15,44 3-10 16,25 11 15-16,20-6 0 15,-3-4 9-15,11-4-5 16,-15 0-4-16,-23 0 2 16,-28 0 30-16,-7 0-12 15,-18-5 17-15,1-2 20 0,-7 1-31 16,0 0 22-16,0 4-23 16,0-1-13-16,0 3 8 15,0 0-20-15,-7 0-5 16,-17 0 1-16,-3 11 4 15,-4 20 0-15,17 4 0 16,4 9 0-16,10-5-14 16,0-5 13-16,24-2-1 15,14-16 0-15,6-6-1 16,-9-10-1-16,-4 0 4 16,0 0 0-16,-4-20 8 15,4-15-4-15,-17-5-3 16,3-6 1-16,-17 1 8 0,0-2-5 15,0 8-5-15,-17 11 2 16,-21 4 10-16,4 10-12 16,-4 8 0-16,-7 6 0 15,7 0 0-15,1 12-6 16,9 25 6-16,4 9 0 16,17 2-9-16,7 1 8 15,0-6-2-15,38-9 3 16,14-8-10-16,13-12 3 15,4-11 7-15,-4-3 0 16,4 0-8-16,-4-8 13 16,0-20-5-16,-3 1 0 0,-10 1 8 15,-25 3-5 1,4 7-3-16,-17 10 1 0,10 6-10 16,4 0 7-16,3 6 2 15,20 30-4-15,-13 10 3 16,-7 6-6-16,-10-1 3 15,-15-8-27-15,1-11 17 16,0-16-20-16,-7-10 19 16,10-6 11-16,-3 0 4 15,-7-20 17-15,14-29-13 16,10-10-3-16,4-10 13 16,3-6-8-16,-4 4-3 15,-3 0 8-15,-3 8-7 0,-21 20 15 16,10 15-7-1,-10 16 1-15,0 12 10 0,0 0-23 16,0 6-6-16,-17 37-3 16,-4 16 9-16,4 13 0 15,17 0 0-15,0-1 0 16,0-8-4-16,38-9 6 16,-7-11-2-16,7-11 0 15,-11-12-18-15,4-6 6 16,-3-11-26-16,27-3-14 15,-4-7-10-15,15-27-137 16,9-20-175-16</inkml:trace>
  <inkml:trace contextRef="#ctx0" brushRef="#br0" timeOffset="127060">26425 1433 592 0,'0'0'276'0,"0"0"-171"15,0 0 24-15,0 0-41 16,0 0-38-16,0 0-13 0,103-72-26 15,-72 61 16-15,-10-7 18 16,3 4-12-16,-3-6 20 16,-21 0-21-16,0 0 1 15,0 0 12-15,0 3-33 16,0 5 5-16,-14 7-6 16,0 2-4-16,-17 3-8 15,4 0 1-15,-4 8 0 16,7 29-9-16,10 10 11 15,7 4-2-15,7 2 0 16,0 0 2-16,45-5-11 16,20-10 7-16,4-13-8 0,20-11 2 15,-10-14 5-15,11 0 3 16,-15-3 0-16,-16-22 9 16,-14-6-9-16,-8-4 0 15,-16-2 2-15,-14 0 25 16,-7 0-18-16,0 2 9 15,0 9 12-15,0 10-30 16,-14 7 30-16,7 5-30 16,0 4 1-16,7 0-4 15,0 9-6-15,0 26 9 16,0 11-2-16,21 2 4 16,3-2-14-16,4-6 10 15,3-8-9-15,6-10 4 0,-2-10-13 16,9-10 20-1,1-2-3-15,0 0 11 0,6-31-9 16,-6-9 1-16,-7-3 0 16,-17-5 11-16,-11-4-6 15,-10 3 4-15,0 1 9 16,-10 11-17-16,-18 5 21 16,-3 13-21-16,10 9 0 15,4 8-2-15,4 2 1 16,-1 2-3-16,0 30 1 15,-3 11 1-15,17 6-8 16,0-1 9-16,0-4-12 16,24-8 9-16,3-7-18 15,4-12 14-15,-10-5 1 0,-4-7 4 16,-10-5-3 0,-7 0 5-16,0 0 0 0,7 0 4 15,-7 0 8-15,7-10-10 16,-7 3 1-16,0-1 4 15,7 2-8-15,-7 3 1 16,0 3 0-16,0 0-1 16,0 0-7-16,7 0-16 15,3 0-40-15,4 0-3 16,-1 0 26-16,5 0-31 16,-18 0 23-16,6 0 32 15,-6 0 1-15,0 0 16 0,7 0 0 16,-7 0 5-16,0 0 7 15,0 0 12-15,0 0 9 16,0 0-7-16,0-5-12 16,0 1 17-16,0 4-15 15,0-2-14-15,0 2 11 16,0 0-13-16,0 0 0 16,7 0-1-16,-7 0 6 15,0 0-5-15,0 0 0 16,7 0 0-16,-7 0-7 15,24 0 7-15,-3-6 0 16,10-3-2-16,13-2 11 16,-23-4-9-16,3 2 0 15,-10-5 3-15,0 1 4 16,3-3 1-16,-17-1 12 0,0-4 9 16,0-3-24-16,0-1 27 15,-11 3-13-15,-2 0-15 16,-8 10 21-16,4 4-25 15,3 6 7-15,7 6 2 16,0 0-2-16,7 0-14 16,-6 8 5-16,-5 24 2 15,4 14-8-15,7 2 8 16,0 1 0-16,0-1 0 16,7-4 0-16,31-7-5 15,0-8 0-15,7-13-13 0,-8-4 16 16,-2-12-11-1,3 0 13-15,-1 0 0 0,8-17 9 16,-7-12-7-16,-4-8-2 16,11-5 4-16,-7-5 0 15,-7-1-2-15,-11 8-2 16,4 5 4-16,-10 13 5 16,-7 13-8-16,0 6-1 15,10 3-6-15,4 0 1 16,-7 17-7-16,17 21 9 15,-18 7 3-15,-2 1-14 16,-5 3 12-16,1-7-4 16,0-4-19-16,7-12 24 15,3-6-23-15,-3-12 17 0,0-8 3 16,17 0 6-16,-4 0-2 16,11-17 0-16,7-15 2 15,-8-2 10-15,-6-6-10 16,-10-3 14-16,-7 3 9 15,-14 6-22-15,0 8 20 16,0 12-13-16,0 8-10 16,0 6 5-16,0 0-5 15,0 8-12-15,0 18 10 16,10 6 1-16,4-7-8 16,6-2 9-16,5-8-14 15,2-4 10-15,11-8-1 16,-7-3 5-16,-4 0-1 0,4 0 7 15,-7-5 3-15,-10-16-5 16,-7 1 14-16,-7-2 20 16,0-2-26-16,0 1 11 15,0 9 6-15,0 6-26 16,0 5 19-16,0 3-22 16,0 0-1-16,-21 37-1 15,-10 34-7-15,-27 27 9 16,-4 16 0-16,10 17 9 15,8 4-7-15,23 5-2 16,21 3 0-16,0-5-1 16,14-4 3-16,17-17-2 15,-11-25 0-15,5-32 10 16,-25-26-11-16,0-20 1 0,0-14 0 16,-7 0 8-16,-55-9 3 15,-4-28 5-15,-16-11-16 16,3-9 10-16,10-12-13 15,-3-6 3-15,27-8-30 16,21-8-2-16,24-8-39 16,59-11-16-16,61-6-39 15,35-1-14-15,23-1 65 16,-6 9 33-16,-24 12 35 16,-38 9 7-16,-27 4 2 15,-39 4 38-15,1-2 36 16,-24 6-7-16,-7 11 10 0,-14 11-24 15,0 17-3-15,0 14 12 16,0 16-33-16,0 7-5 16,0 0-18-16,0 18-8 15,0 40-6-15,0 25 6 16,0 11 0-16,0 9 0 16,17-4 4-16,3-7-4 15,4-14 0-15,-3-19-7 16,-7-19-15-16,3-17-59 15,-10-14-8-15,-7-9 0 16,0-3 11-16,0-31 44 0,0-9-75 16,0-5 43-1,-7-1 42-15,-31 8 3 0,0 5 21 16,7 10 16-16,4 10 24 16,13 3 18-16,14 5-1 15,0 8-30-15,0-3 6 16,0 3-31-16,7 0-1 15,45 0 9-15,20-4-6 16,17-4 20-16,1-12 8 16,-8 0-4-16,-17-8 33 15,-20-1-12-15,-14-5 3 16,-24-6 11-16,-7 0-45 16,0 2 10-16,0 7 6 15,-14 8-30-15,-10 12 26 0,10 8-28 16,1 3 3-16,-5 3-10 15,5 37-2-15,-1 17 7 16,-3 17 0-16,17 6 8 16,0-2-13-16,0-1 5 15,24-12 0-15,14-16-4 16,-11-9 8-16,11-20-4 16,-7-11 0-16,-4-9-3 15,25 0-2-15,0-23 5 16,9-20 0-16,-9-5-3 15,-18-4 10-15,-10 3-7 16,-3 10 0-16,-11 13 7 16,-10 14-12-16,7 12 5 0,7 0-10 15,7 3 8-15,3 26-16 16,-4 8 18-16,11 3 0 16,0-3 0-16,-3-5-10 15,3-10 10-15,0-9 0 16,-11-3-8-16,1-10 12 15,10 0-4-15,7 0 0 16,0-10 8-16,6-11-15 16,-9-8 7-16,-4 3 0 15,0 4 0-15,-11 2 6 16,-13 8-6-16,0 6 0 16,-7 3 6-16,0 3-14 15,17 0 6-15,-3 0 0 0,0 23-8 16,23 1 2-16,-6 1-3 15,4-3 1-15,9-1-6 16,1-7 7-16,7-5 3 16,3-8 6-16,-14-1-10 15,14 0 18-15,-3 0-8 16,-8-4 0-16,8-13 7 16,-18-7-4-16,-3-2-2 15,-7 5 0-15,-10-5 22 16,-7 8-20-16,0 7 8 15,-7 5-8-15,0 6 7 16,0 0-20-16,0 0 9 16,7 9-3-16,17 17-7 0,-17-4 17 15,13 1-6-15,4-3 0 16,-10-2-1-16,17-7-7 16,-4-5 8-16,11-6 0 15,14 0-5-15,10 0 15 16,-4-21-10-16,-6-7 0 15,-14-7 7-15,-11 1-7 16,-10-3 4-16,-17 3-3 16,0 3 14-16,-17 2-7 15,-10 6-1-15,-11 6-7 16,14 11 7-16,3 6-16 16,7 0 9-16,4 37-1 15,-4 12-9-15,1 11 16 16,13 5-6-16,-7 4 0 0,7 3 2 15,0 5-6 1,-7 1 4-16,-4 0 0 0,5 6-2 16,-8 2 10-16,7 0-8 15,7 0 0-15,0 5 1 16,0 9-3-16,21-3 11 16,10-6-9-16,-4-4 23 15,4-28-16-15,-17-13 16 16,3-15-17-16,-17-16-3 15,0-6 5-15,0-9-8 16,-45 0 0-16,-24 0 0 16,-17-26-67-16,-3-29-77 0,-17-30-308 15</inkml:trace>
  <inkml:trace contextRef="#ctx0" brushRef="#br0" timeOffset="128598">23179 2805 655 0,'0'0'176'0,"0"0"-32"15,0 0 1-15,0 0-26 16,0 0-61-16,0 0-39 15,-24-12 12-15,24 10-28 0,18-1 2 16,33-3 1-16,39-5-6 16,6-7 11-16,7-2-4 15,-21 3-1-15,-37 6 8 16,-24 2-11-16,-21 1 8 16,0-4 48-16,0-2-38 15,0 1-6-15,-7-3 1 16,-31 4-12-16,0 7 3 15,-6 5-7-15,-8 0 0 16,7 0-10-16,11 20 4 0,3 14 6 16,10 9-2-16,21 8 11 15,0 2-14-15,28-5 5 16,30 0 0-16,32-7-8 16,-1-13 12-1,14-11-4-15,4-8 0 0,-21-9 4 16,-11 0-7-16,-16-3 3 15,-21-20 0-15,-18-5 1 16,-2-7 11-16,-5-5-12 16,-13 0 14-16,0 6-11 15,0 5 31-15,0 12-9 16,0 5-11-16,0 10 18 16,0 2-32-16,0 0 8 15,0 0-8-15,0 28-24 16,24 13 19-16,11 10 5 0,16-3 0 15,11-1-2-15,-3-8 3 16,-8-7-3-16,1-10-33 16,-21-7-51-16,-4-7-37 15,-20-8-102-15,3 0 2 16,-10-8 22-16,0-22-46 16,0-9 139-16,-10 0 108 15,-4-5 0-15,8 4 22 16,-1 6 115-16,-7 6 9 15,-3 5-5-15,-4 11-15 16,-3 4-8-16,3 8-27 16,-3 0-60-16,-3 11-14 0,3 26-17 15,3 9 0-15,4 8-2 16,17 6-29-16,0-6-130 16,10-8-138-16</inkml:trace>
  <inkml:trace contextRef="#ctx0" brushRef="#br0" timeOffset="129730">24912 2808 739 0,'0'0'188'15,"0"0"-2"-15,0 0-28 0,0 0-39 16,0 0-42-1,0 0-45-15,-154-103-16 0,147 114-16 16,0 26-9 0,7 15 8-16,0 2 1 0,0 6 0 15,0-3-3-15,45-2 4 16,13-7-3-16,7-7-5 16,18-16-29-16,-7-14 14 15,-4-11-6-15,-14 0 28 16,4-5-9-16,-3-30 18 15,-15-2-9-15,-13-4 0 16,-3-7 7-16,-21 8 11 16,-7 1 1-16,0 1 7 15,-14 4 13-15,-24 5-31 0,10 7 15 16,-2 13-7-16,5 6-13 16,19 3-6-16,-8 0 1 15,14 32 0-15,0 13-8 16,0 7 16-16,0-7-6 15,51-1 0-15,1-10-13 16,6-11 10-16,11-9-17 16,-3-11 20-1,9-3-6-15,-16 0 16 0,-15-6-10 16,-6-14 0-16,-24 0 4 16,-7 0 10-16,-7 0 5 15,0 3 18-15,0 2 7 16,0 7-34-16,0 5 26 15,0 3-21-15,0 0-9 0,0 0-12 16,0 40-6-16,-7 20 12 16,-7 17-6-16,-3 9 17 15,3 0-11-15,7-3 0 16,7-6 1-16,0-11-7 16,0-14 6-16,0-13 0 15,0-19-1-15,0-8 7 16,0-12-6-16,0 0 3 15,0 0-3-15,0-26 25 16,0-23-25-16,0-15 0 16,0-20 0-16,0-5 11 15,0-8-11-15,14-1 0 16,-14 7 0-16,7 12-4 0,3 18 4 16,4 25 0-16,-7 18-2 15,-7 12-7-15,7 6 8 16,17 0-25-16,3 26-13 15,18 11 31-15,-7 9-5 16,-7 0 9-16,-4-2 0 16,-9-9-19-16,-12 1 5 15,-6-15-19-15,0-3-9 16,0-10 20-16,0-5-31 16,0 0 13-16,0-3 32 0,0 0 7 15,7 0 5-15,7 0 0 16,24-17 4-1,13-19-5-15,25-14 2 0,-11-4-1 16,-13-1 18-16,0-2 8 16,-8-6 19-16,-13-5 8 15,-10-4-27-15,-21 3 37 16,0 1-36-16,0 7 7 16,0 16 2-16,-21 11-29 15,-3 17 21-15,10 11-22 16,1 6 0-16,6 29-12 15,-24 37-1-15,7 25 7 16,10 15 0-16,14 0 6 16,0-3-7-16,7-15 1 15,31-11-18-15,6-19-4 0,-6-16-66 16,0-13-29-16,7-21-48 16,-11-8-112-16,4-5-58 15</inkml:trace>
  <inkml:trace contextRef="#ctx0" brushRef="#br0" timeOffset="129913">26432 2771 650 0,'0'0'204'0,"0"0"-45"16,0 0-58-16,0 0-29 15,0 0-51-15,0 0-2 0,217-43 11 16,-166 37-27-16,1 4-6 15,-31-2-40-15,-11 1-335 16</inkml:trace>
  <inkml:trace contextRef="#ctx0" brushRef="#br0" timeOffset="133385">27900 2742 777 0,'0'0'202'0,"0"0"-61"15,0 0-13-15,0 0-27 16,0 0-64-16,0 0-5 16,0 0-28-16,-237-86-3 15,199 120-1-15,4 9 4 16,17 9-4-16,-4 5 0 15,21-2 0-15,0-2-2 0,0-7 2 16,45-4-5-16,6-18 4 16,8-10-8-16,10-9 9 15,-4-5 9-15,7-2-9 16,4-30 20-16,-11-13 0 16,-3-7 19-16,-4-10 4 15,-20-16-22-15,-10-10 16 16,3-9-15-16,-24-6-12 15,-7 6 19-15,0 17-23 16,0 22 6-16,-21 24 8 16,4 19-18-16,10 13 14 15,0 2-16-15,-7 0-17 0,-3 37 16 16,3 40-10-16,1 32 11 16,-5 11 0-16,18 0 6 15,0-11-12-15,38-12 6 16,14-14-19-16,10-15 18 15,-11-15-14-15,8-20 12 16,-22-10-3-16,15-15 6 16,-14-8 0-16,13 0 0 15,1-22 3-15,-7-19 5 16,6-4-5-16,-6-1-3 16,-18 1 3-16,-2 10 4 15,-5 12-1-15,-13 12-6 0,-7 8 5 16,0 3-11-1,10 0 3-15,-3 0-12 0,0 20 13 16,7 6-7-16,0 0 3 16,-4-4-2-16,4-5-16 15,-14-5 20-15,7-6-11 16,-7-4 15-16,0-2-3 16,0 0 10-16,0 0 4 15,0-17-3-15,0-17-7 16,0 0 2-16,0-3-1 15,0 5-2-15,0 9 11 16,-14 2-10-16,-10 10 8 16,3 6-9-16,-10 5-4 0,4 0-4 15,-4 9 4-15,10 28 4 16,-10 17-2-16,17 9-2 16,14 0-3-16,0-3-7 15,0-12-16-15,45-8 22 16,-4-14-15-16,4-11 20 15,7-15-2-15,10 0 10 16,-11-6-2-16,1-31 2 16,-8-9-5-16,-16-5 18 15,-18-1-16-15,-3-2 22 16,-7 2-8-16,0 9-13 16,-17 6 20-16,-4 15-10 0,1 7-10 15,2 10-2 1,12 5-1-16,-15 0-12 0,4 14 12 15,3 21 0-15,-7 1-6 16,21 1 6-16,0-3-12 16,0-8 11-16,14-3-15 15,14-9 16-15,3-5-2 16,6-9 6-16,-9 0-2 16,17 0-2-16,-8-23 3 15,8-8 3-15,-14-7 1 16,-3-1-4-16,-4-4 11 15,-11 9-14-15,-13 2 18 16,0 12-7-16,0 5-11 16,0 10 14-16,0 5-14 15,0 0-1-15,0 0 1 0,0 23-20 16,14 22 18-16,10 10 2 16,-3 2 0-16,3 3-9 15,3-9 7-15,-3-2 0 16,-10-9 1-16,3-11-17 15,-17-9 18-15,0-13-22 16,0 1-1-16,0-8 23 16,0 0-15-16,-10-4 14 15,-17-18-4-15,3-5 10 16,3-1-4-16,14 5-1 16,7 0 0-16,0 0-1 15,14-2 3-15,30-7-2 0,8 1 0 16,6 2 8-16,-6 1-11 15,-7 5 3-15,-7 3 0 16,-7 5 11-16,-18 7-7 16,1 5 2-16,3 3-6 15,-3 0 3-15,0 0-9 16,-7 26 4-16,10 5 2 16,-10 6-7-16,0 1 11 15,-7-2-4-15,6-4 0 16,1-1 6-16,4-4-9 15,-4-13 3-15,-1-6 0 16,-6-5-3-16,7-3 12 16,0 0-4-16,7-5 7 0,10-34-8 15,14-11 7 1,6-5-9-16,-9 1 0 0,-4 0 14 16,-11 10-5-16,-2 13-6 15,-5 14 0-15,-13 8 9 16,7 9-22-16,0 0 8 15,17 9-13-15,-10 23 2 16,3 8 11-16,-10-7 0 16,7 2-2-16,-7-6 6 15,6-9-13-15,-2-6 9 16,-4-3-2-16,-1-7-6 16,1-4 5-16,0 0 3 15,10 0 0-15,4-20 9 16,10-15-7-16,3 3-2 0,-10 4 0 15,-3 2 0-15,-4 7 9 16,-3 9-9-16,-7 5 0 16,7 5 2-16,3 0-13 15,3 0 8-15,11 9 3 16,-10 5-9-16,10 0 12 16,0-2-3-16,3-7 0 15,4 1 4-15,-7-6-11 16,-3 0 7-16,3 0 0 15,-11-3 5-15,-3-23 2 16,4-5-2-16,-14-3-5 16,3-6 4-16,-10 3 14 15,0 5-14-15,-10 6 2 0,-4 7 5 16,-6 7-10-16,9 6 4 16,-3 6-5-16,8 0-9 15,-1 3 2-15,0 23 6 16,0 8-8-16,7 0 7 15,0-2-15-15,0-7 17 16,0-4-3-16,0-13-6 16,0-5 5-16,7 0 4 15,-7-3 0-15,7 0 9 16,-7 0-5-16,0 0 13 0,0 0 12 16,0 0-16-1,0 0 15-15,0 0-19 0,0 3-4 16,0 16-5-16,0 20 5 15,-14 20-5-15,-10 24 0 16,3 14 6-16,-3 9-3 16,4 3-3-16,9 2 0 15,4-2 0-15,7-3 11 16,0-1-9-16,0-2 1 16,0-6 0-16,7-5 9 15,-7-15-12-15,0-18 0 16,0-20 5-16,0-20 1 15,0-13-7-15,0-6 1 16,0 0 0-16,-34 0 23 16,-18-11-14-16,-17-18-6 0,-3-5-3 15,10-6-6-15,28-12-6 16,10-5-25-16,24-9-27 16,0-8 12-16,31-12-35 15,34-3-20-15,4 0-70 16,-11 7-90-16,-20 8-71 15</inkml:trace>
  <inkml:trace contextRef="#ctx0" brushRef="#br0" timeOffset="133790">29592 2276 287 0,'0'0'470'15,"0"0"-326"-15,0 0-16 16,0 0-39-16,0 0-56 16,0 0-33-16,0 0-1 15,0 23-7-15,-7 11 16 16,-3-3-3-16,10-5-4 15,0-3 3-15,0-9 13 16,0-8-13-16,24-6 26 16,14 0 73-16,-4 0-6 15,4-29-5-15,-24-5-24 0,10-5-36 16,-17-8 14-16,-7 1-34 16,0-2 9-16,-21 5-21 15,-24 9 4-15,-6 14-11 16,-11 12 6-16,-4 8-22 15,1 13-31-15,3 45-100 16,11 16-101-16,-1 23-260 16</inkml:trace>
  <inkml:trace contextRef="#ctx0" brushRef="#br0" timeOffset="135080">24352 3777 657 0,'0'0'173'0,"0"0"-30"16,0 0-5-16,0 0 10 15,0 0-28-15,0 0-52 16,-76-117 13-16,76 117-46 16,0 0-24-16,0 0-3 15,0 11-8-15,0 26 0 0,0 17 1 16,0 15 3-16,0 5 5 16,7 1-9-16,7-4 0 15,-14-2-4 1,17-15 10-16,-3-13-6 0,-7-19 0 15,0-13 3-15,-7-9-5 16,10 0 2-16,-10 0 0 16,7-6 16-16,7-29-12 15,16-10-3-15,5-10-1 16,20-5 4-16,3 12-7 16,-20 11 3-16,-10 14 0 15,-15 16-5-15,-2 7 5 0,-11 0 0 16,7 7-7-16,-1 22 1 15,8 2-1-15,-14 1 5 16,0-1-15-16,0 0 12 16,-27-5-41-16,-11-1 29 15,-7-7-16-15,7-4-42 16,11-8 5-16,10-3-28 16,17-3-5-16,0 0 24 15,17-3-30-15,24-23-61 16,21-5 122-16,10-7 38 15,-10-2 6-15,-3 6-7 16,-22 3 11-16,-16 5 27 16,-7 6 18-16,-14 0 54 0,7 3-8 15,-7 6-4-15,0 5 1 16,0 0-15-16,0 6-5 16,0 0-7-16,0 0-52 15,0 0-8-15,17 3-1 16,3 25-9-16,18 12 6 15,0 1 3-15,7-4 0 16,-7 0-1-16,-4-3 5 16,-3-8-4-16,-10-4 0 15,-11-7 4-15,-3-6-9 16,-7-7 5-16,0-2 0 16,0 0-2-16,0 0 5 0,-7-5 12 15,-10-24-6 1,10-14-6-16,7-8-6 0,14-9-11 15,47 3-12-15,5 8 12 16,9 8-26-16,-9 19 9 16,-8 8-16-16,-13 14-61 15,-14 0-48-15,-10 0-105 16,-15 23-262-16</inkml:trace>
  <inkml:trace contextRef="#ctx0" brushRef="#br0" timeOffset="136340">25686 4026 642 0,'0'0'179'0,"0"0"-21"0,0 0-28 16,0 0-10-16,0 0-55 16,0 0-16-16,-96-160-1 15,79 148-25-15,3 6 16 16,7 6-39-16,-10 0 0 15,3 3-4-15,-7 32 3 16,-10 9 1-16,18 12 0 16,6-5-7-16,7-3 5 15,0-7-20-15,7-7-5 16,20-11 6-16,4-11-19 16,0-7 17-16,-3-5 16 15,2 0 7-15,1-20 7 0,-3-18-4 16,23-4 13-16,-6-3 13 15,0-4-23-15,-7 9 24 16,-11 4-19-16,-10 20 5 16,-17 7 34-16,0 9-19 15,0 0-15-15,0 0-16 16,0 0-15-16,0 24 11 16,0 13 0-16,0 11 8 15,14-2-1-15,31-3-1 16,0-9-2-16,20-8 0 15,-3-15 6-15,-4-5-7 16,-6-6 1-16,6 0 0 16,-6-14 10-16,-7-20-9 0,6-4 2 15,-6-5 2 1,-14 3 3-16,0 3-3 0,-18 8-5 16,1 13 5-16,-7 6-6 15,0 10 1-15,10 0 0 16,-3 0-6-16,17 0-27 15,-4 21 33-15,-3 2-26 16,-3-6-11-16,3 0 15 16,-10-8-13-16,-7-4 25 15,-7-5 6-15,0 0 8 16,0 0-3-16,0 0 3 16,0 0 12-16,-14-17 0 15,-17-3-4-15,-7 4 7 0,4 1 1 16,3 2-18-16,10 12 11 15,4 1-13-15,3 0-11 16,7 5 7-16,1 24 1 16,6 8 3-16,0 0-1 15,0 3-28-15,6-5 25 16,39-10-22-16,14-5-7 16,-1-14 31-16,1-6-13 15,2 0 15-15,-9 0-1 16,0-26 9-16,-8-8-2 15,1-9 19-15,-7-3 15 16,-18-5 13-16,-6-7-21 0,-14-1 7 16,0 1-1-1,0 4-25-15,0 11 19 0,0 18-11 16,-14 10-15-16,14 15 18 16,0 0-23-16,0 0-2 15,0 31-13-15,0 18 8 16,0 17 6-16,0 8 0 15,7-2 4-15,7-1-10 16,10-6 6-16,-10-7 0 16,3-9 0-16,-3-15 8 15,0-11-14-15,-8-12 6 16,5-11 0-16,-11 0-1 16,0 0 7-16,14 0-6 15,-8-14 12-15,15-21-5 0,3-2-3 16,7-8-4-16,-3 1 0 15,2 2-2-15,-9 5 3 16,10 11-1-16,0 10 0 16,-10 6-16-16,-14 10 16 15,6 0-24-15,-2 0-1 16,-5 0 24-16,1 18-29 16,-7 2 16-16,0 2-4 15,-24 4-16-15,4-3 34 16,-1-3-2-16,21-8 5 15,0-4-9-15,0 0 6 16,28-1 0-16,30-5 1 16,18-2 10-16,-11 0-5 15,11 0-6-15,-11 0-16 0,-20 0-28 16,-8 0-152-16,-23 0-215 16</inkml:trace>
  <inkml:trace contextRef="#ctx0" brushRef="#br0" timeOffset="151169">22045 6099 679 0,'0'0'180'15,"0"0"-55"-15,0 0-12 16,0 0 26-16,0 0-38 16,0 0-42-16,0 0-9 15,-103-12-50-15,116 12-2 0,49 0 2 16,24 0 8 0,28 0 5-16,-4 0-13 15,-7 0 9-15,-14 0-5 0,-30 0-4 16,-21 0 0-16,-14-3 5 15,-18 3 5-15,-6 0-9 16,0-5 0-16,0-1 8 16,-24-6-8-16,-20-2-1 15,-1-1 0-15,-7 1 0 16,1 1 6-16,6-2-6 16,18 3 0-16,3 3 6 15,17 4-7-15,0 2 1 16,0 3 0-16,7 0-5 0,0 0 8 15,0 0-6 1,14 0 1-16,24 0-3 0,6 17 0 16,8 6 5-16,-1-1 0 15,8 7-4-15,-8 0 13 16,-13-3-9-16,0 3 0 16,-17-7 3-16,-21 2-8 15,0-2 5-15,0 1 0 16,-52-1-8-16,-6 2-52 15,-1-7-105-15,-3 0-119 16,35-6-265-16</inkml:trace>
  <inkml:trace contextRef="#ctx0" brushRef="#br0" timeOffset="152685">23217 5967 824 0,'0'0'228'0,"0"0"-90"16,0 0-10-16,0 0 3 15,0 0-82-15,0 0-5 16,-24-52-37-16,24 52 4 16,0 26-19-16,0 11 8 15,17 8 0-15,-3 5 4 16,7-3 7-16,-4 3-11 15,10-7 0-15,4-7 4 0,0-12-14 16,11-10 10 0,-11-8 0-16,6-6-4 0,-16 0 14 15,10-20-5-15,0-14-2 16,-4-7 2-16,-3-1 0 16,-3-1-5-16,-7 3 0 15,-4 8 1-15,-10 9 8 16,0 12-4-16,0 9-5 15,0 2 5-15,0 0-13 16,0 0 6-16,0 7-9 16,7 22 5-16,14 6 0 15,16-2 4-15,8-4 2 16,14-11-26-16,-1-8 22 16,4-10-21-16,-4 0 24 15,-13 0-9-15,0-16 20 0,-7-10-10 16,-11-8 0-16,-3-4 4 15,-17-2 6-15,-7-5-7 16,0-1 6-16,-7 6 8 16,-31 3-10-16,1 14 4 15,6 9-11-15,10 10 5 16,7 4-14-16,7 0 9 16,7 30 0-16,0 9-8 15,0 4 15-15,28-3-17 16,17-11 8-16,-1-8-5 15,8-10 0-15,-7-11-1 16,6 0 8-16,1-4-7 0,-1-24 16 16,1-12-6-1,-14-6-3-15,-7-8 0 0,-18-1 14 16,-13-3-10-16,0 2 19 16,0 2 2-16,-20 8-18 15,-11 9 22-15,0 8-16 16,10 12-12-16,7 12 22 15,14 2-23-15,0 3 0 16,-6 14 0-16,-5 35-8 16,-2 16 7-16,-1 12 1 15,7 6 0-15,7 1-5 16,0-6 5-16,0-11 0 16,14-7 0-16,23-17 8 0,-16-14-12 15,3-12 4-15,-17-11 0 16,0-6 2-16,-7 0 7 15,7 0-9-15,7-4 7 16,3-21 0-16,10-8-3 16,4 3-4-16,14 4 0 15,0 4-6-15,-8 7 7 16,-2 9-1-16,3 6 0 16,-1 0-9-16,-6 0 0 15,-3 10 8-15,3 8-3 16,-4 3-8-16,-3-4 6 15,4 3 6-15,3-7-2 0,-7 0 0 16,-3-7 0-16,10-4 2 16,-11-2 0-16,11 0-5 15,-10-8 11-15,10-18-6 16,-18-11 0-16,11-2 11 16,-24-5-11-16,0 1 0 15,0 3 0-15,0 3 1 16,-24 9 7-16,-3 8-8 15,-4 11 0-15,0 6 9 16,17 3-19-16,-6 6 10 16,-4 31 0-16,10 11-10 15,7 4 13-15,7-1-3 16,0-3 0-16,14-7 6 16,24-11-11-16,6-5 5 0,-9-11 0 15,9-9-9-15,1-5 13 16,-7 0-4-16,-7 0 0 15,-4-18 9-15,4 0-5 16,-10-8-4-16,10 2 0 16,-17 2-3-16,3 4 6 15,-4 4-3-15,1 9 0 16,-14 2 7-16,17 3-20 16,-3 0 10-16,0 11 3 15,10 15-14-15,-10 3 17 16,0-1-3-16,3-5 0 15,-10 0 4-15,-1-9-7 16,8-6 3-16,-7-4 0 0,-7-4-6 16,17 0 16-1,-3 0-10-15,17-23 0 0,3-6 8 16,11-5-12-16,-7 2 4 16,-7 6 0-16,-4 9-3 15,4 6 9-15,-10 11-6 16,10 0 0-16,7 6-4 15,-11 20-7-15,4 7 11 16,-7-1-17-16,4 2-22 16,-15 1-75-16,12-9-77 15,5-11-204-15</inkml:trace>
  <inkml:trace contextRef="#ctx0" brushRef="#br0" timeOffset="153496">26470 5901 573 0,'0'0'319'0,"0"0"-208"16,0 0 71-16,0 0-70 15,0 0-37-15,0 0-73 16,-52-25 16-16,52 61-17 15,0 11-1-15,14-1 0 0,17-2 2 16,7-3 9-16,0-4-11 16,3-11 0-16,14-13 4 15,-3-3-7-15,-1-10 3 16,1 0 0-16,-1-10 13 16,-6-15-9-16,-7-9 4 15,-11 0-2-15,-9-1 1 16,-5 2 11-16,-13 3 3 15,0 10 11-15,0 9 4 16,0 2-29-16,0 9 14 16,0 0-21-16,0 0-14 15,0 26 12-15,14 8 0 16,17 3 2-16,-4 1-6 0,18-9 0 16,0-4-2-16,6-8-5 15,1-10-12-15,-7-7 20 16,-1 0 4-1,-6-7 1-15,-7-19 3 0,-10-5 5 16,-14-1-7-16,-7-2 4 16,0-3 1-16,0 0 13 15,-7 3-19-15,-21 5 2 16,4 9 0-16,4 11 11 16,9 9-13-16,11 0 0 15,0 4-14-15,0 26 11 16,0 8 3-16,24-3 0 15,14-1-10-15,0-11-20 16,14-7 9-16,-8-10 2 0,8-6-17 16,-1 0 31-16,8-11 4 15,-14-18 1-15,-8-2 7 16,-16-2 2-16,-7-5 6 16,-14-2 12-16,0 2-13 15,0 4 27-15,-28 9-31 16,4 7 5-16,17 8 17 15,0 10-28-15,-6 0-3 16,6 21-1-16,-3 20 0 16,-4 4-5-16,14 3 5 15,0 0 0-15,0-9-3 16,24-5 12-16,10-5-10 16,18-9 1-16,10-3-44 0,3-9-20 15,11-5-138-15,-25-3-206 16</inkml:trace>
  <inkml:trace contextRef="#ctx0" brushRef="#br0" timeOffset="154464">28818 5987 866 0,'0'0'105'0,"0"0"5"15,0 0 22-15,0 0-7 16,0 0-63-16,0 0-48 16,69-120 25-16,-4 83-23 15,11-6 3-15,-11 2 11 16,-13-1-29-16,-14 5 31 15,-7-1-14-15,-24 7-14 16,-7 8 21-16,0 6-23 16,0 8 4-16,0 9 2 15,0 0-3-15,0 0-10 16,0 17-2-16,-7 23 7 0,0 12-5 16,7 5 5-16,0 3 0 15,27-2-1-15,18-5-8 16,-7-4 6-1,0-11-12-15,-25-10-12 0,1-11 16 16,-14-5-32-16,0-10 14 16,0-2-1-16,-44 0 3 15,-1 0 15-15,-7-14-24 16,25-3 30-16,3-3-1 16,24 0 8-16,0 0-1 15,17-3 0-15,34-5-8 16,22-4 6-16,2 1 2 15,-2-7 0-15,-5 8 6 16,-9-3 0-16,-28 5-5 0,-4 5 31 16,-3 1-21-1,-10 1 27-15,-7-1-11 0,-7-2-10 16,0 8 15-16,0 1-23 16,0 5 5-16,-7 6-8 15,-14 4 2-15,-3 0-9 16,4 25 1-16,-4 15 0 15,10 12-6-15,14-4 8 16,0 5-2-16,0-9 0 16,0-3 11-16,38-9-16 15,6-7 5-15,-2-11-3 16,13-8-11-16,3-6 16 16,1 0-2-16,-1-9 6 0,4-19 1 15,-4-9 1-15,-20-7-8 16,-3-4 0-16,-11-6 25 15,-24 6-22-15,0 1 10 16,0 7 15-16,-24 12-28 16,-4 8 28-16,4 11-26 15,3 9 3-15,14 0-10 16,-10 14 0-16,4 24 5 16,-1 7 0-16,14 9 11 15,-7 1-14-15,7-6 3 16,0 0 0-16,0-6-6 15,7-9 9-15,20-6-3 0,18-7 0 16,13-13 0 0,11-3-6-16,14-5 6 0,-11 0-3 15,-14 0-7-15,-13 0-48 16,-35-5-63-16,-10-7-212 16</inkml:trace>
  <inkml:trace contextRef="#ctx0" brushRef="#br0" timeOffset="-13090">3931 2576 620 0,'0'0'237'15,"0"0"-89"-15,0 0-5 16,0 0-27-16,0 0-80 16,0 0-34-16,28 3 24 15,3 31-16-15,-4 9 17 16,18 9 4-16,-7 7-29 0,7 8 23 16,-1-2-25-1,-6 1 6-15,-10 0-5 0,-4-3 8 16,-11-6-9-16,-13-6 0 15,0-2-102-15,-13-9-99 16,-25-6-211-16</inkml:trace>
  <inkml:trace contextRef="#ctx0" brushRef="#br0" timeOffset="-12783">4567 2287 930 0,'0'0'165'0,"0"0"8"0,0 0-37 16,0 0-73-16,0 0-22 15,0 0-32-15,0-31-10 16,38 71 1-16,21 23 0 15,6 20 9-15,11 11-9 16,-18 6 0-16,-13-3 9 16,0-6-1-16,-32-2-8 15,-13-8 0-15,0-2-7 16,-13-4-41-16,-46-6-212 16,-23-6-343-16</inkml:trace>
  <inkml:trace contextRef="#ctx0" brushRef="#br0" timeOffset="-15244">720 2876 520 0,'0'0'282'16,"0"0"-157"-16,0 0 29 0,0 0-30 16,0 0-41-1,0 0 0-15,0 0-54 0,-38-57 10 16,38 57-25-16,-14 0-3 15,1 23-10-15,-11 23 1 16,-14 11 3-16,17 11 5 16,14 4 2-16,-7 5-11 15,14 3-1-15,0-3 10 16,14-2-11-16,14-6 1 16,16-7 0-16,1-10-5 15,0-10-69-15,6-10-70 16,-6-9-141-16,-7-11-229 15</inkml:trace>
  <inkml:trace contextRef="#ctx0" brushRef="#br0" timeOffset="-14919">1157 2999 704 0,'0'0'176'16,"0"0"-36"-16,0 0-9 16,0 0-8-16,0 0-43 15,0 0-47-15,-59-97 10 16,59 97-43-16,0 0 1 16,-7 0-7-16,-6 26-5 0,-5 14 11 15,5 14 0 1,-8 5 10-16,21 11-14 0,0-2 4 15,0 4 0-15,0-6-1 16,27-3 9 0,4-9-8-16,14-5 0 0,-17-6-47 15,9-6-136-15,-6-9-109 16,-10-5-219-16</inkml:trace>
  <inkml:trace contextRef="#ctx0" brushRef="#br0" timeOffset="-14438">1727 3415 631 0,'0'0'241'0,"0"0"-91"15,0 0-11-15,0 0 2 16,0 0-76-16,0 0-20 15,-161-140 3-15,154 140-47 16,0 0 11-16,-3 0-12 16,3 0-17-16,-7 25 15 15,0 13-7-15,-3 2 9 16,10-1-6-16,0-1 4 0,7-7-1 16,0-5-15-1,0-12-18-15,7-5 33 0,7-9-31 16,10 0 6-16,-3 0 26 15,10 0 2-15,-11-6 17 16,4-8-17-16,-3-2 5 16,-11 3 0-16,-3 7-1 15,-7 1-4-15,7 5 11 16,-7 0-2-16,0 0-2 16,0 0-7-16,0 0-9 15,0 0 5-15,7 3-17 16,7 18 21-16,10 4-6 15,-4 0 13-15,11 1-14 16,0-3-57-16,-3-3-129 16,10-6-84-16,6-12-357 0</inkml:trace>
  <inkml:trace contextRef="#ctx0" brushRef="#br0" timeOffset="-14184">2106 3396 568 0,'0'0'227'15,"0"0"-98"-15,0 0 9 16,0 0-2-16,0 0-70 16,0 0-66-16,-7-25 3 15,51 22-1-15,8-6 10 16,6 7-11-16,-13 2 8 0,7 0-5 15,-14 0-4-15,6 0-14 16,-20 0-73-16,-3 0-110 16,-7 0-61-16,-14 0-201 15</inkml:trace>
  <inkml:trace contextRef="#ctx0" brushRef="#br0" timeOffset="-13893">2253 3198 446 0,'0'0'255'0,"0"0"-85"0,0 0-12 16,0 0-30-16,0 0-18 16,0 0-51-16,-20-59-5 15,20 59-7-15,0 0-41 16,0 0 15-16,0 0-21 15,0 6-14-15,7 20 8 16,17 11 5-16,3 6 1 16,-3 8 0-16,-3-2 14 15,3-1-15-15,-3-5 1 16,-14-6-2-16,6-2-6 16,-13-8-134-16,0 1-93 15,0-10-115-15</inkml:trace>
  <inkml:trace contextRef="#ctx0" brushRef="#br0" timeOffset="-11663">514 4171 655 0,'0'0'228'0,"0"0"-51"15,0 0-23-15,0 0-10 16,0 0-40-16,0 0-51 15,-76-82 14-15,76 82-34 16,0 0-27-16,-7 0 5 16,-24 31-11-16,4 25 0 15,-11 25 5-15,7 5 9 16,10 9-15-16,21 1 1 0,0 6 0 16,7 0-4-16,38-11 5 15,6-17-1-15,18-11 0 16,-3-11-89-16,6-12-70 15,-4-11-178-15,-2-13-200 16</inkml:trace>
  <inkml:trace contextRef="#ctx0" brushRef="#br0" timeOffset="-9686">3790 3992 930 0,'0'0'185'16,"0"0"-57"-16,0 0 32 15,0 0-82-15,0 0-64 16,0 0-14-16,-31 34 17 16,25 23-17-16,-1 14 4 0,-4 4 10 15,11 4-7 1,0 5-7-16,0-8 0 0,0-1 1 15,18-7 9-15,9-4-10 16,18-10 0-16,-1-6-63 16,8-10-90-16,0-14-174 15,10-17-237-15</inkml:trace>
  <inkml:trace contextRef="#ctx0" brushRef="#br0" timeOffset="-8514">5503 3744 742 0,'0'0'205'16,"0"0"-51"-16,0 0 27 16,0 0-45-16,0 0-89 15,0 0-26-15,-11-10 1 16,29 30-17-16,26 26-5 16,15 16 31-16,13 19-27 15,-3 13 25-15,-11 17-21 0,-20 9-3 16,-17 9 5-16,-21 6-5 15,0 2-5 1,-52 3 0-16,-27-6-2 0,-17-6-43 16,-11-21-146-16,11-21-279 15</inkml:trace>
  <inkml:trace contextRef="#ctx0" brushRef="#br0" timeOffset="-9198">4344 4278 643 0,'0'0'207'15,"0"0"-38"-15,0 0 34 0,0 0-87 16,0 0-34-16,0 0-56 16,-38-56-23-16,38 56-6 15,0 18-12-15,0 20 15 16,0 13 1-16,0 0 13 15,0 1-13-15,0-1-1 16,0-2 4-16,10-13-6 16,4-10 2-16,-7-11 0 15,0-13-2-15,0-2 11 16,3 0-9-16,-10 0 8 16,0 0-7-16,7 0 26 15,0-17-18-15,0-9-4 16,7 1-5-16,3 3 9 0,-3 6-9 15,-8 12 0-15,8-3-3 16,3 4-6-16,4 3 2 16,10 0 6-16,7 0-5 15,-11 24-8-15,4 0 13 16,-10 9-6-16,-4-5-3 16,-10 1 0-16,-7-7 7 15,0-4-1-15,0-1 2 16,-17-5-44-16,-25-7 31 15,-2-5-26-15,-1 0-68 16,7 0-14-16,24 0-75 16,14-28-133-16</inkml:trace>
  <inkml:trace contextRef="#ctx0" brushRef="#br0" timeOffset="-8927">4729 4031 802 0,'0'0'159'15,"0"0"19"-15,0 0-35 16,0 0-85-16,0 0-37 16,0 0-20-16,45 40-1 15,-7 12 25-15,-1 5-23 16,8 9 24-16,-7 0-15 0,-4 2-6 15,-3 2 5-15,-17-5-6 16,-7 0-4-16,-7-2 2 16,-7 2-2-16,-38-4-13 15,-13-4-169-15,6-11-239 16</inkml:trace>
  <inkml:trace contextRef="#ctx0" brushRef="#br0" timeOffset="-10198">2597 4694 522 0,'0'0'341'0,"0"0"-272"16,0 0 23-16,0 0-20 0,0 0-56 16,0 0-8-1,169-34 3-15,-87 29 0 0,-10 5-6 16,11 0-5-16,-18 0-14 16,-10 0-82-16,-10 0-238 15</inkml:trace>
  <inkml:trace contextRef="#ctx0" brushRef="#br0" timeOffset="-10038">2876 4466 641 0,'0'0'213'0,"0"0"-48"0,0 0-44 15,0 0-79-15,0 0-36 16,0 0 10-16,38 60-16 16,-7-18 6-16,-11 10 9 15,4 3-12-15,-10 5-3 16,-7 0-43-16,-7-3-297 16</inkml:trace>
  <inkml:trace contextRef="#ctx0" brushRef="#br0" timeOffset="-11268">1225 4151 679 0,'0'0'160'0,"0"0"4"15,0 0-11 1,0 0-41-16,0 0-16 0,0 0-53 16,-7-43-18-16,7 43-25 15,-17 12 1-15,4 28-1 16,-1 15 3-16,-3 5 0 15,-4 8 6-15,14 1-5 16,-10 5-4-16,17 0 0 16,0 2 14-16,10-4-16 15,25-5 2-15,9-7 0 16,15-12-9-16,-4-8-71 16,3-9-97-16,1-10-42 15,-8-7-129-15</inkml:trace>
  <inkml:trace contextRef="#ctx0" brushRef="#br0" timeOffset="-10834">1683 4620 461 0,'0'0'250'15,"0"0"-114"-15,0 0-26 16,-66-145 2-16,53 122-7 15,-5 9-37-15,12 8 0 16,6 6-4-16,-7 0-61 16,0 0-3-16,0 2-28 15,0 24 28-15,-3 8-7 0,3 9 8 16,7-2-1-16,0 4 0 16,0-2-21-16,0-9 6 15,24-11-42-15,3-11-3 16,-3-7 34-16,-3-5-17 15,-4 0 43-15,4-8 0 16,-7-16 5-16,3-2 6 16,-10 8-9-16,6 3 1 15,-13 9 46-15,0 4-27 16,0 2 23-16,0 0-18 0,0 0-24 16,0 0-6-1,0 0-8-15,7 10-5 0,17 16 5 16,4 9 19-16,3 2-8 15,7 3 0-15,-11-6-40 16,4-5-134-16,0-9-189 16</inkml:trace>
  <inkml:trace contextRef="#ctx0" brushRef="#br0" timeOffset="-10555">2092 4329 734 0,'0'0'173'0,"0"0"-1"15,0 0-48-15,0 0-14 0,0 0-37 16,0 0-65-16,-31-46-5 16,38 51-3-16,31 24 0 15,-1 11 3-15,-6 6 4 16,-3 3-7-16,-4 4 0 15,-17 5 12-15,0-1-11 16,-7 3-1-16,0 9-9 16,-14 2 9-16,-31-2-182 15,7-6-100-15,1-6-377 16</inkml:trace>
  <inkml:trace contextRef="#ctx0" brushRef="#br0" timeOffset="-6413">3202 2974 503 0,'0'0'205'0,"0"0"-27"16,0 0-5-16,0 0-38 16,0 0-23-16,0 0-36 15,-13-67-50-15,13 67 10 16,0 0-35-16,0 0 5 16,0 0-12-16,0 4-12 15,0 24 9-15,0 15 0 16,0 8 18-16,0 1-4 15,0 5-5-15,0-2 0 0,0-7-1 16,0-11 1 0,0-14-5-16,0-5-10 0,0-13-25 15,0-2 34-15,0-1-1 16,0-2 7-16,0 0 18 16,0 0-14-16,0 0 16 15,0 0-4-15,0-19-5 16,0-10-11-16,7 0 0 15,6 4 0-15,5 7-9 16,-12 7 10-16,8 7-1 16,10 4 0-16,-3 0-14 15,17 0 9-15,-7 21-4 16,-4 8-12-16,-3 3 13 16,-10-4-44-16,-14-5 10 0,0-1 22 15,0-10-14-15,0 0 26 16,0-4-14-16,-31-5 22 15,-14 0 18-15,-13-3-16 16,6 0 10-16,8 0-9 16,6-3 7-16,10-12-14 15,11 1 4-15,3-2-51 16,14-2-84-16,0 4-298 16</inkml:trace>
  <inkml:trace contextRef="#ctx0" brushRef="#br0" timeOffset="-18006">2002 1921 746 0,'0'0'202'0,"0"0"-16"15,0 0-51-15,0 0-43 16,0 0-35-16,0 0-57 16,-44-28-5-16,51 28-16 15,44 0 2-15,11 0 19 16,3 0 4-16,18 0-4 16,-11 0-52-16,-3 2-143 15,-18 4-25-15,-6 3-152 16</inkml:trace>
  <inkml:trace contextRef="#ctx0" brushRef="#br0" timeOffset="-17756">2157 1770 422 0,'0'0'273'0,"0"0"-82"0,0 0-18 16,0 0-29-16,0 0-32 15,0 0-38-15,-58-60-23 16,58 60-51-16,0 0-16 16,0 20 10-16,13 11 6 15,18 6 15-15,-10-2-14 0,3 5 5 16,-3 0-4-16,3 3-2 16,-4-3-20-16,-2-1-124 15,2-7-186-15,-6-6-360 16</inkml:trace>
  <inkml:trace contextRef="#ctx0" brushRef="#br0" timeOffset="-17239">2656 1740 105 0,'0'0'749'0,"0"0"-533"15,0 0-30-15,0 0-53 0,0 0-55 16,0 0-10-16,-38-88-58 16,38 88-5-16,0 4-5 15,0 18-1-15,0 13-8 16,0 7 12-16,0 5-3 16,0 1 2-16,0 3 9 15,7-5-13-15,7-9 2 16,3-11 0-16,-4-9-3 15,-13-14 3-15,7-3 0 16,-7 0 9-16,0 0-8 16,7-9 20-16,-7-16-19 0,0-10 9 15,17 4-14-15,-17 2 3 16,7 13 0-16,0 6 0 16,-7 8-5-16,14 2 0 15,10 0 2-15,4 0-3 16,9 0-8-16,8 14 13 15,0 9 1-15,-7 3-4 16,-1-4-2-16,-16 2 5 16,-14-7-4-16,-7-2-13 15,0-8 14-15,0 2-16 16,-14 0-3-16,-37-7 21 16,-8 1-54-16,8-3-14 0,13 0-75 15,7 0-68-15,24 0-89 16,7-9-277-16</inkml:trace>
  <inkml:trace contextRef="#ctx0" brushRef="#br0" timeOffset="-16946">3034 1347 599 0,'0'0'312'16,"0"0"-104"-16,0 0-57 16,0 0-37-16,0 0-50 15,0 0-64-15,-31-44 1 0,83 73 10 16,6 9-10-16,11 7 28 16,-11 8-13-16,1 17-9 15,-8 7 24-15,-6 6-26 16,-21 9 9-16,-24-3-4 15,0-1-4-15,-38-5-5 16,-27-4-1-16,-11-8-132 16,11-1-200-16,3-4-734 15</inkml:trace>
  <inkml:trace contextRef="#ctx0" brushRef="#br0" timeOffset="-18768">699 1512 646 0,'0'0'260'16,"0"0"-85"-16,0 0-4 15,0 0-53-15,0 0-55 16,0 0 9-16,14-94-34 16,-14 91 2-16,0 3 0 0,0 0-32 15,0 0 20 1,0 0-25-16,0 0 0 0,0 0-6 16,0 26-2-16,-14 17 5 15,-17 20 4-15,-6 8 6 16,9 4-8-16,-3 2-2 15,10 0 0-15,4-5-5 16,17-9 11-16,0-6-6 16,0-14 0-16,0-9-8 15,17-6-2-15,18-5-71 16,10 0-26-16,13-9 25 16,4-5-178-16,-4-3-57 0,-6-3-399 15</inkml:trace>
  <inkml:trace contextRef="#ctx0" brushRef="#br0" timeOffset="-18249">1260 1930 515 0,'0'0'272'0,"0"0"-106"15,0 0-16-15,0 0-26 16,0 0-18-16,0 0-32 16,0-134-42-16,0 134 19 15,0 0-35-15,0 0-13 0,0 0-3 16,-7 0-13-16,-14 2 13 16,-10 22 1-16,4 1 9 15,3 3-14-15,3 4 4 16,4-1-10-16,17-2 9 15,0-3-30-15,0-5 9 16,0-10 5-16,17-4-20 16,11-7 26-16,-4 0 0 15,-4 0 11-15,11-2 11 16,-17-18-7-16,0-4 2 16,3 5 2-16,-10-4-5 15,0 3 22-15,0 3-10 16,-7 5 4-16,0 10 25 0,0 2-35 15,0 0 4 1,0 0-13-16,0 0-17 0,0 6 15 16,0 16-13-16,0 7 15 15,0 5 4-15,6-4 5 16,12 0-9-16,9-1 0 16,4-4-19-16,14-5-47 15,-1-2-103-15,8-7-117 16,7-11-197-16</inkml:trace>
  <inkml:trace contextRef="#ctx0" brushRef="#br0" timeOffset="209408">4818 3662 498 0,'0'0'72'16,"0"0"6"-16,0 0 35 16,0 0-40-16,0 0-9 15,0 0-13-15,0 0-46 16,18 0 23-16,9 0-28 0,11-2 0 16,14-4-8-1,6 0 13-15,4 1-5 0,-21 2 0 16,-3 0 7-16,-21 3-10 15,-17 0 3-15,0 0 0 16,0 0-5-16,0 0 5 16,-24-4-8-16,-21 2-4 15,-20-4 24-15,-4 0-12 16,4 0 0-16,7 1 0 16,6 0 2-16,7-1 6 15,1 0-8-15,13 2 0 16,17 2 12-16,14-1-13 15,0 3 1-15,0 0 0 16,14 0-9-16,37 0 22 16,39 0-13-16,20 0 0 0,-4 0 11 15,-3 0-9-15,-30 0-2 16,-22 0 0-16,-27 0-1 16,-24 0 11-16,0 0-10 15,0 0 0-15,0 0 9 16,-44 0-5-16,-15 0 0 15,-23 0 0-15,-1 3-3 16,-6-3 8-16,3 6-9 16,-21 0 0-16,18 0 6 15,3-4-9-15,24-2 3 16,41 0 0-16,21 0-1 16,0 0 8-16,21 0-7 0,54-10 0 15,42-8 2-15,24-3-2 16,11 5 0-16,-22 4-6 15,-16 7-14-15,-56 2-102 16,-51 3-182-16</inkml:trace>
  <inkml:trace contextRef="#ctx0" brushRef="#br0" timeOffset="211388">20050 52 657 0,'0'0'256'0,"0"0"-157"15,0 0 7-15,0 0-7 16,0 0-35-16,0 0 14 0,-110-52-51 16,110 52-18-16,0 0 5 15,0 3-6-15,7 23-8 16,17 11 12-16,18 14-12 15,-5 7 33-15,1-2-33 16,7 10 3-16,-7-5 13 16,-11 2-8-16,-3-4-8 15,-10-4 0-15,-14-7 7 16,0-4-3-16,0-11-4 16,0-4 0-16,0-3-9 15,-14-6-2-15,-10 0-66 16,4-3-72-16,6-3-116 15,-3-2-78-15</inkml:trace>
  <inkml:trace contextRef="#ctx0" brushRef="#br0" timeOffset="211616">19896 919 472 0,'0'0'262'15,"0"0"-119"-15,0 0-2 16,0 0-34-16,0 0-79 16,0 0 33-16,275-56-25 15,-186 45-32-15,-3 2 7 0,10 7-11 16,-6 2-22 0,-21 0-70-16,-25 0-116 0,-37 0-94 15</inkml:trace>
  <inkml:trace contextRef="#ctx0" brushRef="#br0" timeOffset="211830">19903 1158 384 0,'0'0'223'0,"0"0"-91"0,0 0 21 15,0 0-5-15,0 0-66 16,0 0-4-16,261-34-15 15,-144 15-36-15,3 1-10 16,-3 1-9-16,-7-1-8 0,-27 7 0 16,-25 2-60-16,-20 6-47 15,-24 3-74-15,-14 0-128 16,0 0-271-16</inkml:trace>
  <inkml:trace contextRef="#ctx0" brushRef="#br0" timeOffset="212290">20057 1241 688 0,'0'0'148'0,"0"0"-39"0,0 0-4 15,0 0-12-15,0 0-89 16,0 0 18-16,83-46-13 16,-25 32 3-16,25 0-11 15,20-4-1-15,17 7 0 16,14 0-6-16,-24 5 6 15,-20 3-21-15,-39 3-206 16,-51 0-456-16</inkml:trace>
  <inkml:trace contextRef="#ctx0" brushRef="#br0" timeOffset="157105">23809 7265 372 0,'0'0'307'0,"0"0"-155"16,0 0 21-16,0 0-46 16,0 0-18-16,0 0-5 15,-90-148-46-15,83 144 1 16,0 4-21-16,1 0-20 15,-1 0-7-15,-17 12-11 0,-4 25 0 16,4 16-2 0,-3 5 12-16,16 5-10 0,11-6 0 15,0-2 5-15,11-13-8 16,30-10 3-16,14-9-10 16,3-15 10-16,-6-8-21 15,-1 0 21-15,1-25 0 16,-7-18 1-16,6-11 8 15,-6-13-9-15,0-15 0 16,-1-12 3-16,-6-12 8 16,-10-9-11-16,-4 7 0 15,-17 17 8-15,-7 24 1 16,0 31-7-16,0 15 12 16,-7 10 4-16,-10 11-11 0,3 0-14 15,-7 32 6-15,-17 27 1 16,1 28 6-16,23 15-6 15,-3 7 0-15,17-4-5 16,0-7 15-16,0-15-10 16,31-15 0-16,6-16-15 15,1-19 10-15,7-9-29 16,0-19 21-16,13-5 4 16,-6 0 5-16,13-25 4 15,-13-12 3-15,9-6 8 16,-9-8-16-16,0-1 5 0,-15 3 0 15,-2 13 0 1,-11 13 10-16,-3 14-10 0,-4 9 0 16,-4 0-25-16,8 19 14 15,-4 16-13-15,-3 3 3 16,0-2 7-16,-7-7-43 16,3-9 15-16,-3-8 11 15,-7-7 16-15,0-5 13 16,7 0 4-16,-7-9 4 15,0-19-2-15,0-6 7 16,0-3-7-16,0-1 8 16,0 4-10-16,-14 3 25 15,-17 10-10-15,0 11-4 16,-3 10 1-16,-4 0-6 0,7 14-8 16,3 26 0-16,4 11 3 15,11 6-8-15,13 3 5 16,0-6 0-16,0-14-2 15,6-8 6-15,25-8-10 16,-3-14 5-16,10-7-20 16,0-3 19-16,-1 0-1 15,-9-17 3-15,3-12 4 16,-11-8 8-16,-2-6-11 16,-11-3-1-16,-7-2 3 15,0-1 13-15,0 5-10 16,-18 5 9-16,-9 10 1 15,-4 13-9-15,3 7 2 16,4 9-9-16,4 0 0 16,3 22-8-16,10 16 8 0,7 3 0 15,0 1 1-15,0-5 7 16,13-3-11-16,25-8 3 16,0-8-18-16,7-8 15 15,-1-10-15-15,8 0 18 16,-7 0 1-16,6-18 10 15,-6-12-6-15,0-1-5 16,-18-1 0-16,-3-2 16 16,-10 3-13-16,-7 2 14 15,-7 6 11-15,0 8-22 16,0 7 24-16,0 2-29 0,0 6 7 16,0 0-14-16,17 0 6 15,-10 11-5-15,14 24-3 16,10 11 16-16,-1 2-13 15,-16 1 5-15,7 1 0 16,-4-6-13-16,-3-3 16 16,-7-7-3-16,0-10 0 15,-7-11-20-15,0-4 19 16,0-6-30-16,0-3-8 16,-21 0 18-16,-10 0 14 15,10-9 2-15,14-11 1 16,7 0 8-16,0-3-10 15,0 0 6-15,28-6-2 16,17 1-9-16,13-4 14 0,18-2-3 16,-11-1 0-16,-13 7 6 15,-14 8-6-15,-8 6 0 16,-23 9 0-16,-7 0 25 16,7 5-25-16,7 0 0 15,-4 0 0-15,11 21 2 16,-14 11-7-16,10 5 5 15,-10 3 0-15,0 0 0 16,6-2 0-16,-6-7 0 16,11-8 0-16,-12-9 8 15,1-5-9-15,0-9 1 16,17 0 0-16,-3-9 27 0,10-23-20 16,-4-4 27-1,-3-5 7-15,-3-1-28 0,3 4 18 16,-10 7-21-16,-7 8-5 15,0 14 7-15,-1 6-9 16,5 3-3-16,3 0 0 16,-1 15-8-16,4 13 1 15,-3 4 7-15,0-3 0 16,-7-4-5-16,10-5 7 16,-10-6-2-16,0-2 0 15,-7-9 0-15,0-3-5 16,14 0 5-16,-8 0 0 15,19-12 2-15,-12-10 5 0,11 2-7 16,-3 0 0-16,-7 2 6 16,3 7-9-16,-3 2 3 15,-7 6 0-15,10 3-11 16,10 0 12-16,4 0-1 16,21 0 0-16,-1 9 3 15,15 0-13-15,9-7 10 16,-2-2-14-16,2 0 7 15,1 0 0-15,-25-14 7 16,-6-12 0-16,-11-2 3 16,-9-3 0-16,-19-10-1 15,-6-1 2-15,0-7 25 0,0 0-21 16,-31 12-1 0,4 6-5-16,-11 14 7 0,18 14-6 15,-11 3-3-15,17 8 0 16,-3 32-5-16,10 11 12 15,0 7-7-15,7 2 0 16,0-3 4-16,0-3-6 16,0 1 2-16,7-1 0 15,0 3-5-15,-1 6 10 16,-6 12-5-16,0 8 0 16,-13 14 2-16,-25 5-1 15,-7 4-1-15,11-9 0 16,10-8 17-16,10-14-15 0,14-21 11 15,0-14 0 1,0-17-9-16,0-9 13 0,0-9-17 16,0-1 2-16,0-4 3 15,-14 0 2-15,-10 0-14 16,-21-12-11-16,-6-25-105 16,-8-12-91-16,-9-22-375 15</inkml:trace>
  <inkml:trace contextRef="#ctx0" brushRef="#br0" timeOffset="157442">25751 6773 410 0,'0'0'535'16,"0"0"-449"-16,0 0 6 15,0 0-24-15,0 0-43 16,0 0-20-16,-7 52-5 16,7-10 14-16,28-5-9 15,17-8 0-15,-1-15 8 16,-6-10-9-16,7-4 30 16,-14 0 7-16,-17-21 3 15,-8-11 25-15,-6-7-59 16,0-1 14-16,-6 5-24 15,-39 1-17-15,0 11 14 0,7 9-62 16,25 6-50 0,13 4-15-16,20 4-149 0,63 0-511 15</inkml:trace>
  <inkml:trace contextRef="#ctx0" brushRef="#br0" timeOffset="158341">27694 6758 792 0,'0'0'153'0,"0"0"-28"0,0 0 4 16,14-150 31-16,-14 124-79 16,0 11-8-16,0 12-8 15,0 3-43-15,0 0-8 16,0 18-14-16,0 33 0 16,0 17 7-16,0 13-1 15,7 7 6-15,0-7-11 16,3-3 9-16,-3-11-5 15,6-15-5-15,-6-16 0 16,0-16-2-16,-7-14 11 16,11-6-9-16,-5 0 4 0,-6-6 2 15,14-24 6-15,0-11-12 16,-7-5 0-16,17 1-2 16,-10 2 12-16,10 6-10 15,-4 14 0-15,-6 12-1 16,10 11-10-16,7 0 4 15,-3 8 7-15,9 23-7 16,-6 3-2-16,-24 4 7 16,-7-7-10-16,0 1-31 15,-7-7 19-15,-30-2-39 16,-1-5 5-16,7-7-11 0,10-6-37 16,21-5 29-1,0 0-30-15,7 0-26 0,45-2-2 16,16-21 25-16,-9-9 37 15,-8 5 73-15,-30-5 0 16,-4 0 96-16,-17-3 31 16,0 7-24-16,0 2 9 15,0 7-26-15,0 4 4 16,0 10-7-16,0 1-34 16,0 4-2-16,0 0-47 15,0 0 8-15,14 29-13 16,17 9 8-16,-4 4-3 15,11 1 0-15,0-3 12 0,7-3-12 16,-18-2 0 0,4-6 0-16,-17-7-4 0,-7-5 5 15,3-6-1-15,-10-7 0 16,0-4-19-16,-24 0 9 16,-21 0 2-16,8-18 4 15,9-11-2-15,14-4-1 16,14-11 6-16,7-10 0 15,59-6-21-15,23-2 2 16,0 9-19-16,1 17 0 16,-25 15 5-16,-7 19-34 15,-13 2 19-15,-14 15-32 16,-10 25-73-16,-4 5-37 16,-3 1-245-16</inkml:trace>
  <inkml:trace contextRef="#ctx0" brushRef="#br0" timeOffset="159489">29073 7105 470 0,'0'0'197'16,"0"0"-59"-16,0 0 7 15,0 0-14-15,-7-152-43 16,-24 124 21-16,0-1-48 16,4 12-23-16,-4 8 8 15,0 6-44-15,10 3 5 16,-10 3-7-16,17 37 10 15,1 9-13-15,6 8 3 16,7-3 0-16,0-7-2 0,7-14 2 16,13-7-1-16,11-14 1 15,-10-6-29-15,-4-6 29 16,10 0 0-16,4-6 1 16,-10-20 7-16,3-3 1 15,-10-2-5-15,-7-3 19 16,0 0-2-16,-7 1 27 15,0 11-16-15,0 8-16 16,0 8 14-16,0 6-29 16,0 0 3-16,0 0-4 15,0 28-5-15,0 14 2 16,17-1 3-16,3 2 0 0,11-6-6 16,7-11 10-16,-10-5-4 15,16-14 0-15,-6-7 7 16,7 0-7-16,0-7 0 15,6-25 0-15,-6-8 3 16,0-6 2-16,-1 1-5 16,-16 2 0-16,3 8 8 15,-11 12-11-15,-9 12 3 16,2 11 0-16,1 0-7 16,3 6-28-16,-10 22 15 15,0 7 4-15,0-2-31 16,-7-7 34-16,0-3-14 15,0-11-4-15,0-6 21 16,0-6-5-16,0 0 15 16,0 0 7-16,0 0-2 0,0-15 8 15,0-7-6-15,0 2 0 16,0 2 16-16,-14 7-19 16,-3 5 0-16,10 6-4 15,0 0-6-15,7 14 5 16,-7 20 1-16,7 4 0 15,0-2-2-15,0-4 2 16,7-9-1-16,24-5-1 16,4-13-1-16,9-5-1 15,8 0 4-15,10-11 0 16,3-24 19-16,-6-1-18 16,-15-17 23-16,1-6 18 0,-14-10-18 15,-24-8 28-15,-7 2-27 16,0 7-4-16,-7 8 14 15,-17 20-32-15,3 17 15 16,7 14-4-16,-3 9-7 16,17 0-11-16,0 24 4 15,0 26 0-15,0 25-14 16,0 8 21-16,0 5-7 16,0 1 0-16,0-14 10 15,0-10-14-15,0-16 4 16,0-21-5-16,0-10-2 15,7-15-17-15,3-3 24 16,4 0-1-16,17-18 4 16,-3-13-6-16,3-12 3 0,-4 0 0 15,4 3-7-15,-7 6-1 16,-3 5 6-16,-14 9 1 16,6 9-25-16,-2 5 24 15,2 6-27-15,1 0-9 16,-7 20 24-16,10 14-21 15,-10 6 24-15,-7 1 10 16,7-5-3-16,7-1-3 16,3-9 7-16,11-10 0 15,2 2-7-15,1-7 15 16,-3 1-8-16,3 0 0 0,-11-4-35 16,11 0-86-1,7-2-126-15,-3-6-265 0</inkml:trace>
  <inkml:trace contextRef="#ctx0" brushRef="#br0" timeOffset="160505">23255 8960 657 0,'0'0'245'15,"0"0"-104"-15,0 0-16 16,0 0-23-16,0 0-72 16,0 0-8-16,7-28-22 15,45 28 0-15,27 0 19 16,10 0-18-16,0 0 7 0,-13 0 10 16,-18 0-13-16,-20-4 6 15,-17-5-2-15,-4-1-7 16,-17-5 17-16,0-2-17 15,0-3 1-15,0 3 0 16,-17 3 9-16,-11 0-9 16,-3 4 0-16,1 6 1 15,2-2-3-15,4 2 5 16,10 2-6-16,7 2 3 16,7-3 5-16,0 3-5 15,0 0-3-15,0 0-2 16,0 0-8-16,21 0 6 15,17 19 4-15,0 2 1 0,-1 2 9 16,8 2-7 0,-10 1-3-16,-5 3 0 0,-16-1-3 15,-7 1 6-15,-7 3-3 16,0 2 0-16,-21-3 1 16,-30 1-8-16,-1 2-46 15,8-11-111-15,20-1-102 16,24-10-169-16</inkml:trace>
  <inkml:trace contextRef="#ctx0" brushRef="#br0" timeOffset="160958">24328 8906 609 0,'0'0'248'0,"0"0"-70"15,0 0-5 1,0 0-54-16,0 0-63 0,0 0-42 15,7-32-5-15,10 64-9 16,4 10 20-16,-8 13-4 16,11 0 12-16,-3 2-24 15,-14 3 4-15,10-9-4 16,-10-11 8-16,-7-11-10 16,7-12-2-16,-7-13 1 15,0-4 7-15,0 0-5 16,0 0 10-16,0-30 10 0,0-13-18 15,-7-11 11 1,-7-12-9-16,14-11-6 0,0-3 8 16,0-6-2-1,0 8-7-15,0 16 0 0,7 11 9 16,7 14-15-16,-7 17 6 16,0 11 0-16,10 9-12 15,3 0 5-15,18 0 7 16,7 25-4-16,0 10 8 15,-8 5-14-15,-16 0 10 16,-7-1-14-16,-14-4 10 16,0-1-50-16,-7-4-25 0,-38-3-79 15,-6-3-78 1,13-10-87-16,17-3-344 0</inkml:trace>
  <inkml:trace contextRef="#ctx0" brushRef="#br0" timeOffset="161814">25026 8837 280 0,'0'0'399'15,"0"0"-236"-15,0 0 0 16,0 0-45-16,0 0-26 16,0 0 3-16,0 0-43 15,-31-94-8-15,17 94-44 16,-10 0 15-16,3 17-14 15,-10 15-1-15,18 6 0 0,6 1-1 16,7-2 10-16,0 0-12 16,20-8 3-16,18-10-25 15,0-9 16-15,7-8-4 16,-7-2 13-16,-4 0 1 16,-10-12 7-16,-3-13-8 15,-14-3 5-15,3-7-1 16,-10 1 14-16,0 0-12 15,-10-1 4-15,-25 7 14 16,-9 5-20-16,6 5 3 16,-7 10-3-16,7 8 5 15,0 0-15-15,4 8 6 16,17 24 0-16,10 5-1 16,7 0 8-16,24 3-9 0,41-5 2 15,18-7-6-15,6-8-1 16,-3-11 7-16,-10-9 0 15,-11 0 3-15,-10 0 8 16,-20-6-11-16,-5-9 3 16,-16-5 3-16,3 1 33 15,-17-4-7-15,0 0-7 16,0 6 11-16,0 2-34 16,0 10 23-16,0 5-19 15,0 0 3-15,0 0-18 16,0 11 1-16,0 32 8 15,0 20-6-15,0 17 15 16,0 14-9-16,0 3 0 16,0 1 4-16,0-5-7 0,0-12 3 15,0-27 0-15,0-17-2 16,0-22 8-16,0-15-6 16,0 0 3-16,0-3-2 15,0-34 22-15,7-15-23 16,0-16 0-16,7-12-3 15,0-6 14-15,-4-8-11 16,11 0 0-16,-14 7 3 16,-1 8-5-16,5 18 2 15,-11 18 0-15,0 15-8 16,7 16 9-16,-1 12-4 0,1 0-9 16,17 0-32-16,4 24 18 15,3 10 14-15,-10 5 1 16,3 2 9-16,-11-2-21 15,-13-4 22-15,0-4-13 16,0-2-38-16,-31-7 2 16,-13 2-82-16,-8-4-118 15,1-6-104-15</inkml:trace>
  <inkml:trace contextRef="#ctx0" brushRef="#br0" timeOffset="164845">26456 8889 610 0,'0'0'191'15,"0"0"-112"-15,0 0-6 16,0 0-12-16,0 0-38 16,0 0-3-16,141-87 28 15,-120 68-18-15,-4-1 16 16,-10 0-18-16,-7 3-10 16,0 0 33-16,0 3-28 0,0 2-10 15,-17 2 7-15,3 3-13 16,-17 7-2-16,17 0-5 15,-13 0 0-15,-4 23 1 16,0 11-1-16,17 3 0 16,7 1-1-16,7 1 10 15,0-5-9-15,21 1 0 16,17-7-7-16,13-8-2 16,1-8-2-16,-8-9 11 15,-6-3-7-15,0 0 18 16,-3-3-11-16,-5-23 2 15,1-2 5-15,-3-10 14 16,-11-1 1-16,4-8 5 0,-14 2 16 16,-1 7-29-16,-6 10 17 15,0 8-11-15,0 11-12 16,0 9 16-16,0 0-24 16,0 0-10-16,0 12 8 15,0 19-3-15,0 13 5 16,11 1 0-16,16-2 2 15,4-3-14-15,-3-6 12 16,10-8 0-16,-7-9-6 16,-4-12-2-16,-3-5 5 15,-10 0 3-15,10 0 0 16,-3-13 0-16,-15-16 1 0,12-3-1 16,-11-4 1-1,-1-5 11-15,-6 1-12 0,0 1 0 16,0 1 8-16,0 9 3 15,-20 9-10-15,3 6 5 16,3 6-6-16,7 8-3 16,-10 0 2-16,3 3-14 15,7 28 15-15,0 10-1 16,0 1 2-16,7 3-1 16,0 1 0-16,14-5-13 15,17-7 9-15,-3-11-10 16,3-7-10-16,-4-10 23 15,4-6-19-15,0 0 20 16,-4-2 1-16,4-24 6 16,-10-6 2-16,3-2-9 0,-3-4 4 15,-4 2 13-15,-3-1-11 16,6 3-2-16,-9 7 3 16,9 7 0-16,-6 12-8 15,3 6 1-15,11 2-2 16,3 0-11-16,0 17 9 15,-18 14-3-15,8 3 4 16,-14 3-24-16,-7 0 20 16,17-5-4-16,-10-10-5 15,0-5 12-15,7-8-20 16,-4-9 19-16,10 0-1 16,-6 0 12-16,10-11-6 0,4-15 2 15,3-3-1 1,-7-2 28-16,-4-3-22 0,1-4 9 15,-4 1 12-15,-10 1-26 16,-7 6 29-16,0 13-23 16,0 9-4-16,0 6 9 15,0 2-13-15,0 0-1 16,7 0-3-16,7 22-7 16,-4 4 0-16,4 3 1 15,0-8-24-15,-1 3 28 16,11-6-19-16,-3-7 16 15,3-8 7-15,7-3-1 16,-10 0 0-16,10 0 3 0,-11 0 0 16,4-18 10-1,-17-4-8-15,7-1 22 0,-7-3 11 16,-7 3-19-16,0 6 24 16,0 6-23-16,0 2-9 15,0 9 13-15,0 0-18 16,0 0-4-16,0 0 1 15,0 29-10-15,0 17 4 16,0 8 6-16,-7 9 0 16,-14 11-3-16,-3 12 7 15,4 5-4-15,-4 3 0 16,3 1 9-16,4-10-15 0,10-4 6 16,-7-16 0-1,14-8-5-15,0-17 11 0,-14-11-6 16,14-11 0-16,-10-13 1 15,10-2-8-15,-7-3 7 16,0 0 0-16,-6 0 15 16,-12-29-11-16,-2-8-1 15,-4-14-3-15,0-12-15 16,24-18-15-16,7-19-30 16,24-14-12-16,48-3 16 15,11 5-16-15,-7 13 51 16,-4 6 19-16,-14 8 4 15,4 8 0-15,-10 6 2 0,6 2 11 16,-13 6 33 0,0 3-40-16,-8 8 25 0,-16 16 20 15,-7 10-46-15,-4 11 33 16,-3 12-8-16,-7 3-14 16,0 0-5-16,0 0-13 15,0 35-14-15,0 27 12 16,-17 22 4-16,10 10-7 15,7 1 5-15,0 2 0 16,0-9 0-16,24-13 0 16,-3-16-2-16,3-16-61 15,-11-16-71-15,-6-14-13 0,-7-13-75 16,0 0-9 0,0-8-2-16,0-27-137 0,0-5 324 15,0-5 46-15,0-1 67 16,-13 1 18-16,-1 5 100 15,-10 11-29-15,3 3-25 16,4 11-51-16,3 5 6 16,7 4-29-16,7 6-22 15,0 0 17-15,0 0-52 16,28 0 10-16,41-4-5 16,13-1-5-16,-3-9 27 15,-3-4 19-15,-18-2 6 16,-13-3 38-16,-14-3-29 15,-4-2-6-15,-20-3 20 16,10 2-38-16,-17 0 14 0,0 7-16 16,0 2-26-16,0 9 21 15,-6 5-28-15,-5 6 2 16,-2 0-8-16,-18 31-5 16,-4 26 9-16,-3 15 0 15,14 8 10-15,17-1-12 16,7-8 2-16,0-7 0 15,0-15-3-15,25-18 10 16,-5-11-11-16,-13-11 4 16,17-9-17-16,-3 0 13 0,17-3 4 15,-1-20 0 1,1-9 5-16,-10-2 5 0,10 0-10 16,-8 5 0-1,-16 11 8-15,0 11-13 0,-7 4 5 16,3 3-5-16,11 0 3 15,-7 14-21-15,10 14 22 16,-11-4-11-16,1-1-33 16,10-7 31-16,-17-4-30 15,0-9 26-15,10-3 16 16,-10 0-5-16,14 0 7 16,-8-3 0-16,18-17 3 15,0-3-2-15,-10 1-1 16,10-4 0-16,-11 3 0 15,-2 3 11-15,-5 6-11 16,-6 5 0-16,0 6 5 16,0 3-15-16,10 0 10 0,4 0-1 15,-7 0-11-15,17 14 7 16,0 4-1-16,3-2-23 16,4-1-23-16,13-1 32 15,1-8-2-15,-7-4 22 16,-1-2-6-16,1 0 16 15,-14 0-10-15,-4-8 0 16,-2-8 1-16,-5-2 16 16,-3 1-1-16,-3 5 8 15,0 1 2-15,-4 2-23 16,11 4 9-16,-14 2-12 16,6-1 7-16,-2 4-17 0,-4 0 10 15,-7 0 0-15,0 0-3 16,6 0 4-16,-6 0-1 15,0 0 0-15,0 0 6 16,0 0-10-16,7 0 4 16,0 0 0-16,0 0 0 15,-7-2 9-15,10 2-8 16,-3-3 1-16,7 0 5 16,0-2 3-16,10-4-10 15,-3-2 0-15,9 2 11 16,1-2-1-16,-10 2-5 15,-7 3-5-15,3-2 5 16,-10 5-4-16,-7 0-1 0,7 0 0 16,-7 0 4-1,0 1 7-15,0-2-7 0,0-4-4 16,0 0 5-16,0-4-6 16,0-2 1-16,0-1-2 15,0 5-7-15,-7-6 3 16,-17 2 6-16,-4 0 0 15,11 5-5-15,-4 4-3 16,-3 5-5-16,11 0 6 16,-8 17-4-16,-10 24 18 15,10 6-7-15,-3 8 0 16,11 8 4-16,6 3-7 0,-4 2 4 16,5 4-1-16,6-1 3 15,0-6 7-15,0 2 3 16,17-2 0-16,-4-8-10 15,8 1 11-15,3-13-8 16,-3-13-6-16,-4-12 5 16,-10-11 5-16,-7-4-10 15,0-5 0-15,-31 0-33 16,-41 0-104-16,-11-29-183 16,1-16-669-16</inkml:trace>
  <inkml:trace contextRef="#ctx0" brushRef="#br0" timeOffset="165026">29399 8168 803 0,'0'0'142'16,"0"0"11"-16,0 0-51 15,0 0-37-15,0 0-65 16,0 0-29-16,0 0-88 15,-10 27-190-15</inkml:trace>
  <inkml:trace contextRef="#ctx0" brushRef="#br0" timeOffset="166110">24905 9778 562 0,'0'0'316'16,"0"0"-175"-16,0 0 22 16,0 0-13-16,0 0-45 0,0 0-43 15,-6-89-45-15,-1 109-13 16,0 29-4-16,0 22 15 16,-3 12-10-16,3 3 5 15,0 0 0-15,0-1-7 16,7-4-3-16,0-10 7 15,0-10-5-15,0-25-2 16,0-13-10-16,0-15-2 16,0-8-32-16,0 0 44 15,0 0-7-15,-14-28 2 16,-3-11-3-16,-10-5-12 16,-11 4 1-16,-7 6 16 0,7 8-20 15,11 9 13 1,-4 8 8-16,17 4-14 0,14 5 14 15,0-3-3-15,0 3-1 16,0 0 5-16,14 0-56 16,30-3 15-16,22-3 40 15,16-5 4-15,-6-4 1 16,-4 1-3-16,-13 3 0 16,-15 2 18-16,-13 4-5 15,-17 5 13-15,3 0 3 16,-10 0-22-16,0 0 10 15,7 2-15-15,-7 23-1 16,3 5 12-16,-10 4-6 0,0-3-4 16,0 1-3-16,0-2 7 15,0-6-1-15,0-7-6 16,0-2-12 0,0-7-87-16,0-4-139 0,0-4-101 15,0 0-361-15</inkml:trace>
  <inkml:trace contextRef="#ctx0" brushRef="#br0" timeOffset="166759">25239 9918 478 0,'0'0'229'16,"0"0"-90"-16,0 0-3 0,0 0-27 16,0 0-25-16,0 0-62 15,-21-74-22-15,21 77-11 16,21 33-66-16,24 16-1 15,6 11-59-15,1 3-31 16,-14 5 5-16,-7-2-107 16,-18-6 57-16,-6-11 186 15,-7-16 27-15,0-15 96 16,0-12 38-16,0-9 32 16,7 0 87-16,10-3-24 15,-3-24-152-15,0-4 33 16,17-12-35-16,0-6-21 15,3-10 17-15,-3-10-32 0,0-6 5 16,-3-2-10 0,-22 6-15-16,5 5 26 0,-11 14-31 15,0 16 11-15,0 13 8 16,-17 14-29-16,10 6-8 16,-14 3 0-16,-10 26-15 15,-7 32 17-15,11 21 2 16,-4 9 0-16,31 4 0 15,0-6 9-15,7-12-9 16,44-19 0-16,-6-19-6 16,7-18-3-16,6-15 4 15,-3-3 5-15,3-21 1 16,1-24 7-16,-1-15-4 16,-20-3-3-16,0-6 4 0,-17-5 0 15,-15 2-2-15,-6 7-3 16,0 13 13-16,0 16-4 15,0 15-4-15,-13 19-5 16,6 2-2-16,-7 10-1 16,-10 43-14-16,-3 18 17 15,2 14 2-15,19 2 10 16,6-10-12-16,0-3 0 16,13-12 2-16,25-10-14 15,14-12-18-15,6-8-91 16,11-17-148-16,13-10-227 15</inkml:trace>
  <inkml:trace contextRef="#ctx0" brushRef="#br0" timeOffset="168796">27367 10090 382 0,'0'0'305'16,"0"0"-155"-16,0 0-15 15,0 0 20-15,0 0-48 16,0 0-35-16,-44-101 3 16,37 101-51-16,-24 0-24 15,3 15-11-15,-16 21 11 16,6 14 18-16,7 1-18 15,24 1-6-15,7-9 5 0,0-7-30 16,45-13-38 0,6-17 48-16,1-6-26 0,-14 0 39 15,-1-15 3-15,-16-15 10 16,-14-8 6-16,-7-2-9 16,0-6 2-16,0 7 19 15,-21 1-15-15,-16 10 14 16,-1 10-15-16,10 13 0 15,-10 5-14-15,1 0 6 16,-1 23 1-16,17 11 1 16,7 1 8-16,14-1-12 15,0-7 3-15,59-6-24 0,13-6 19 16,17-7 7-16,1-8-2 16,-15 0 7-16,-23 0 3 15,0 0-10-15,-32-6 19 16,-3-5 14-16,-17 0 57 15,0 2-36-15,0 0 0 16,0 3-3-16,0 6-28 16,0 0-2-16,0 0-21 15,0 20-9-15,7 35 5 16,14 25 4-16,3 17 4 16,-3 9 0-16,-4 2 7 15,-10-2-8-15,0-9-3 16,-7-14 0-16,0-26 1 15,0-23 0-15,0-22-1 16,0-12 2-16,0 0 7 0,0-2 5 16,0-33-8-16,0-25 1 15,0-11-11-15,0-24 4 16,0-8 0-16,0-5 0 16,0-4-3-16,0 9 0 15,0 15 1-15,0 14-2 16,0 19-8-16,0 21 10 15,0 14-2-15,20 14 3 16,32 6-47-16,3 0 31 16,3 9 1-16,1 25-5 15,-21 6 9-15,-18 3-32 16,-3-6 3-16,-17-2-13 0,0-10-26 16,0-8 40-16,-10-5-3 15,3-9 2-15,7-3 28 16,0 0 8-16,0 0 5 15,0 0 21-15,17-9-15 16,11-14 0-16,17-2-6 16,-1-4 0-16,1 0 14 15,-7-2-3-15,6-5 19 16,-6 3 17-16,-17-5-26 16,-7 7 22-16,-7 3-3 15,-7 5 2-15,0 6 1 16,0 6-28-16,-7 6-1 15,-14 5-14-15,-10 0-9 16,4 0 9-16,-11 27 0 16,14 13 4-16,10 8-8 0,14 5 6 15,0 1-2-15,0-6 0 16,7-5 8-16,31-11-14 16,-7-9 6-16,-4-15-23 15,4-8 18-15,-3 0 4 16,9-3 1-16,1-20 5 15,0-6 3-15,-10 1-2 16,-4-1-6-16,-11 4 0 16,1 5 3-16,-4 6 1 15,-10 5-4-15,0 9 0 16,0 0 5-16,0 0-13 16,7 0 1-16,-7 0-51 0,7 11 4 15,0 10-18-15,0-7 13 16,0-6 21-16,-7 1 5 15,17-6 15-15,-17-1-11 16,14-2 16-16,0 0 8 16,3 0 9-16,3-5-4 15,-13-10 0-15,10 1 6 16,-10 6-12-16,0 2 0 16,0 4-12-16,0 2-8 15,10 0-36-15,4 0 24 16,-1 0 20-16,4 0-15 15,-3 0 7-15,3 0 16 16,4 0 2-16,9 2 4 0,-6-2-4 16,14 0 8-1,0 0 0-15,-7 0 5 0,-4-2 2 16,4-7 19-16,-7-3 6 16,-11 4 26-16,4-1-28 15,-3-2 6-15,3 2-3 16,-10 0-24-16,0 1 13 15,-7 2-20-15,-7 3 3 16,10 3-4-16,-3 0-1 16,0 0-3-16,6 0 2 15,11 6-1-15,4 11 2 16,17 1 0-16,-1 1 0 0,15-4-2 16,3-4 4-1,-4-5-2-15,-6-6 0 0,-14 0 11 16,-11 0-8-16,-3-8-3 15,-10-13 1-15,-7-1 8 16,0-10-6-16,-7-3 14 16,0-2 23-16,0-3-26 15,0 0 17-15,-28 9-24 16,4 2-4-16,-3 9 1 16,-4 9-4-16,0 8 0 15,17 3-4-15,-7 0 4 16,4 37 0-16,10 17 0 15,7 15 0-15,0 8 2 0,0 7 6 16,0-2-8-16,7-2 0 16,3 1 4-16,-3-7 5 15,-7 2-8-15,0-1 17 16,0-4 28-16,0-4-10 16,-7-13 1-16,-10-11-10 15,17-12-17-15,0-15 12 16,0-10-22-16,-7-6 0 15,-13 0-2-15,-11 0 2 16,-21-8-74-16,-17-23-153 16,4-12-193-16</inkml:trace>
  <inkml:trace contextRef="#ctx0" brushRef="#br0" timeOffset="168997">28908 9441 839 0,'0'0'171'15,"0"0"-51"-15,0 0-15 16,0 0-80-16,0 0-25 16,0 0-49-16,44 48-77 15,-37 3-143-15,4 1-297 16</inkml:trace>
  <inkml:trace contextRef="#ctx0" brushRef="#br0" timeOffset="170394">24854 11070 874 0,'0'0'184'0,"0"0"-28"16,0 0-1-16,0 0-46 0,0 0-58 16,0 0 2-1,0-120-33-15,0 120-18 0,0 0-4 16,0 37-14-16,0 14 16 16,0 15-2-16,-21 3 10 15,4 2-9-15,-4 1 1 16,-3-9 0-16,4-12 1 15,6-16-1-15,14-19-8 16,0-12 5-16,0-4-7 16,0 0 10-16,0-12 2 15,0-16 2-15,21-8-8 16,10 3 1-16,6 4 3 0,-16 13-9 16,-7 10 3-16,3 6 6 15,-10 0-4-15,13 0-5 16,-2 8 1-16,-5 18-2 15,-6 3 0-15,-7 5 7 16,0 0-38-16,-31-5-10 16,-3-1-20-16,-4-11-8 15,14-5 0-15,10-3-47 16,14-9 12-16,0 0 74 16,14-7-42-16,31-21 17 15,6-7 51-15,1 1 14 16,-7-4 14-16,-1 2 23 15,-20 4 27-15,-10 4 17 0,-7 8-12 16,0 9 4-16,-7 8 4 16,0 3-22-16,10 0-26 15,-10 0-29-15,14 0-18 16,0 20 15-16,17 12 6 16,-4-1-3-16,4 3 3 15,7 3-2-15,-11-3 5 16,-2-8-6-16,-19-6 0 15,1-9 2-15,-7-5-2 16,0-2-2-16,0-4-9 16,-7 0-15-16,-13 0 26 15,3-12 19-15,10-17-19 0,7-12 0 16,13-9-6 0,63-13 3-16,27-3 3 0,11 6-22 15,3 17-14-15,-35 17-29 16,-30 21-39-16,-25 5-63 15,-27 5-177-15</inkml:trace>
  <inkml:trace contextRef="#ctx0" brushRef="#br0" timeOffset="171938">25899 11433 355 0,'0'0'378'0,"0"0"-234"15,0 0-7 1,0 0-2-16,0 0-47 0,-72-160-5 16,41 149-35-1,0 5-19-15,-3 6-25 0,3 0 6 16,-7 0-10-16,17 3 0 16,-3 26 5-16,10 10-10 15,14 7 5-15,0 3 0 16,0 2-3-16,21-8-4 15,10-8 1-15,7-13-19 16,-17-13-31-16,9-9 49 16,-9 0 7-16,10-18 0 15,-17-10 16-15,3-6-9 16,-17 3 53-16,0 2-25 16,0 6-15-16,0 8 22 0,0 7-27 15,0 2-2-15,0 6 2 16,0 0-15-16,0 0-2 15,7 23-15-15,13 9 17 16,-6 4-6-16,17-1 6 16,-7-12 0-16,4-6-1 15,3-5 16-15,-4-12-15 16,11 0 0-16,7 0 1 16,-1-29 10-16,8-4-6 15,-7-6-2-15,-1 5-3 16,-6 5 9-16,-10 6-5 15,-4 9-4-15,-10 6 1 16,3 2-11-16,-4 3 10 16,1 3-13-16,0 0 2 0,3 0-19 15,4 3 20-15,-14 9-11 16,3-7-11-16,-10-2 31 16,0-3-22-16,0 0 23 15,0 0 0-15,0 0 7 16,0 0 4-16,0 0-2 15,-17-3-7-15,-11-5 4 16,-3 5-6-16,0 3 0 16,4 0-4-16,-4 3-5 15,10 29 9-15,14 10 0 16,7 3-5-16,0 4 5 16,7-2-37-16,28-11 23 0,20-10-8 15,3-14-26-15,-6-12 40 16,-8 0-3-16,1-12 11 15,-7-22 8-15,-11-9-4 16,11-12-3-16,-17-2 34 16,3-5-15-16,-17-5 30 15,-7 2-1-15,0 2-25 16,0 9 15-16,-7 14-20 16,-7 17 5-16,4 14 6 15,3 6-21-15,7 3-9 16,0 18-3-16,0 28-10 15,0 22 7-15,0 4 6 16,0 5 0-16,0 0 0 0,0-6 9 16,0-8-9-16,0-12 0 15,0-13-6-15,0-21 1 16,0-11-9-16,0-4 14 16,0-2-7-16,0 0 14 15,0-8 7-15,7-27-14 16,24-4 4-16,0-1-9 15,3 2 5-15,-3 9 0 16,-7 10 0-16,-3 7 4 16,-14 9-10-16,0 3 6 15,-1 0-13-15,5 12 12 16,-4 22-28-16,-7 7-2 16,0 4-5-16,0 1-14 0,0-6 41 15,0-11-10-15,0-7-21 16,7-7 23-16,13-10 0 15,4-2 17-15,14-3-2 16,-4 0 7-16,18-17 4 16,10-15-8-16,-4-7-1 15,-6-7 26-15,-7 0-20 16,-14-3 13-16,-11 10 13 16,-13 4-12-16,-7 3 22 15,0 12-5-15,0 3-22 16,-27 9 0-16,-4 8-14 15,0 0-1-15,-4 0 0 0,11 22 4 16,-3 16-7-16,10 14 3 16,10 5 0-16,7 6 0 15,0 2 0-15,7-17 0 16,30-8 0-16,15-14 7 16,0-14-12-16,16-12 5 15,-2 0 0-15,-1-20 9 16,11-20-5-16,-4-17-3 15,3-13 10-15,-16-3-8 16,-14-10 23-16,-14-3-5 16,-18 6 5-16,-13 13 21 15,0 17-36-15,-20 18 24 16,-4 17-5-16,10 14-28 16,7 1 7-16,-10 10-9 0,10 37 0 15,-14 18-9-15,8 12 14 16,2 4-5-16,4 4 0 15,7-4 3-15,0-13-7 16,0-17-51-16,7-16-45 16,55-17-72-16,10-18-136 15,11-10-138-15</inkml:trace>
  <inkml:trace contextRef="#ctx0" brushRef="#br0" timeOffset="172083">27708 11307 816 0,'0'0'198'0,"0"0"-52"16,0 0-72-16,326-106-19 15,-209 84-44-15,-34 5-11 16,-45 5-162-16</inkml:trace>
  <inkml:trace contextRef="#ctx0" brushRef="#br0" timeOffset="203565">28540 10953 675 0,'0'0'190'0,"0"0"-16"0,0 0-27 15,0 0-10-15,0 0-29 16,0 0-33-16,41-123 12 16,-41 123-49-16,0 0-16 15,0 0-10-15,0 0-7 16,0 23-10-16,-14 34-2 16,-6 17 7-16,-11 18 13 15,10 5-11-15,4 6-2 16,17 2 1-16,0 5 10 15,17-13-11-15,28-17 0 0,6-17-19 16,1-21-11-16,0-13-81 16,-8-9-58-16,-6-8-135 15,-10-12-219-15</inkml:trace>
  <inkml:trace contextRef="#ctx0" brushRef="#br0" timeOffset="205418">29035 11442 592 0,'0'0'283'16,"0"0"-133"-16,0 0-19 15,0 0-24-15,0 0 4 0,0 0-49 16,0-77-52-16,0 77-3 16,0 0-7-16,7 11-13 15,-7 15 4-15,7 14 9 16,0 9 2-16,3 2-2 15,-10 0 2-15,7-8-1 16,7-9-1-16,-1-8 0 16,4-8-3-16,-10-13 9 15,-7-2-6-15,7-3 0 16,7 0 2-16,3-18 13 16,4-18-13-16,10-13 0 15,-4-2 25-15,4-1-12 16,-10 7 8-16,10 10-8 0,-24 18-9 15,0 8 24-15,-7 9-20 16,0 0-10-16,10 0 0 16,-3 3-27-16,0 23 23 15,-1 8-5-15,8 0 15 16,-7 1-15-16,3-8-10 16,4-5-7-16,-7-11 16 15,0-8-16-15,-7-3 24 16,0 0 1-16,7 0 1 15,-7 0 6-15,10 0-5 16,4-10 0-16,0-12-1 16,17 0 9-16,-4-5-9 0,4 1 0 15,0 8 0-15,-17 5-2 16,-1 8 2-16,-13 5 0 16,0 0-2-16,0 0-8 15,7 3 6-15,11 23-1 16,-5 5-2-16,-6 3 1 15,10-8 0-15,-3-3 6 16,-7-11-3-16,7-10-11 16,-14-2 10-16,17 0 4 15,4-8 0-15,10-24 11 16,3-5-10-16,4-3 19 16,0-3 10-16,-1 3-26 15,-9 11 16-15,-4 9-12 16,-17 12-7-16,0 5 7 15,0 3-8-15,-7 0-6 0,10 0 5 16,4 11-29-16,-1 9 22 16,1 3 4-16,-4-6-31 15,-3 0 30-15,-7-5-18 16,7-6 6-16,-7-6 14 16,0 0 3-16,0 0 2 15,0 0 12-15,0 0-7 16,0-20 9-16,0-3-9 15,-14 10 0-15,-3-2 0 16,10 9-1-16,1 6 5 16,-1 0-11-16,-7 0-20 15,-10 16 8-15,3 25 0 0,-3 16 12 16,4-5 0 0,20-4 0-16,0-2-5 0,0-18 1 15,0-5-15-15,27-12 11 16,25-11-14-16,16 0 21 15,11-22-5-15,-3-15 12 16,-11-12-6-16,-3-9 2 16,-17-5-1-16,-11-2 24 15,-10-6 8-15,-17-1 0 16,-7-2 5-16,0 8-26 16,0 9 18-16,-13 17-15 15,-18 17-11-15,17 17 25 16,14 3-29-16,-7 3 0 0,-3 23-16 15,-4 32-3 1,-7 22 19-16,-3 12 0 0,24 2 2 16,0 3-8-16,0-8 8 15,0-12-4-15,0-25-1 16,17-18-52-16,18-16 13 16,3-15 11-16,13 0 14 15,-6-12 9-15,-7-22 9 16,6-9-1-16,-23-5 5 15,3-1 0-15,-10 6 0 16,-7 14 7-16,-7 12 4 16,0 14 16-16,0 3-32 0,0 0-8 15,0 6 0 1,0 30-20-16,0 10 25 0,0 0 3 16,-7-5-21-16,7-9 8 15,0-7-25-15,0-11 7 16,0-2 3-16,0-7 2 15,14-5 15-15,10 0-1 16,14 0 12-16,-11-17-1 16,11-12 4-16,-7 1-3 15,-11-2 9-15,-6 5 0 16,-3 5 36-16,-11 9-8 16,0 5-8-16,0 6-15 15,0 0-14-15,0 0-13 16,0 15-7-16,0 17 9 15,0 5 1-15,-11-9 10 16,4-8-34-16,7-6 2 0,0-8-16 16,0-6 14-16,0 0 13 15,38 0 14-15,0-20 7 16,7-8 2-16,-1-6 8 16,-16 1 29-16,-4-4 1 15,-10 10 15-15,-14-1 11 16,0 12-34-16,0 7 16 15,0 9-32-15,0 0-14 16,0 0-2-16,0 18-34 16,13 22 28-16,-13 11 0 15,0 4-26-15,0-4 10 0,0-5-5 16,0-8-3-16,0-13 15 16,0-6-8-16,0-7 15 15,-13-7-4-15,13-5-18 16,0 0 30-16,0 0 5 15,0-20 0-15,0-11-1 16,13-11 1-16,25-7-5 16,14-1 0-16,-7 3 3 15,-1 9-5-15,-13 13 2 16,-17 11 0-16,0 10-3 16,3 4 1-16,-3 0-7 15,-1 18 3-15,5 13-5 16,-12 4 6-16,1-1 4 15,7-6-25-15,-14-8-44 0,0-8-56 16,7-6-38-16,-7-6-62 16</inkml:trace>
  <inkml:trace contextRef="#ctx0" brushRef="#br0" timeOffset="205586">31377 11104 280 0,'0'0'213'0,"0"0"-180"16,0 0-33-16,0 0-2 0,0 0-90 15,0 0-123 1</inkml:trace>
  <inkml:trace contextRef="#ctx0" brushRef="#br0" timeOffset="206152">31607 11524 656 0,'0'0'203'0,"0"0"-54"15,0 0-12-15,0 0-22 16,0 0-45-16,0 0 1 16,38-97-20-16,-38 97-46 15,0 0-5-15,0 15-19 16,0 19 13-16,7 12-2 15,-1 0 13-15,1-3-5 0,0-9 0 16,4-9-40-16,-5-10 18 16,1-4-1-16,0-11 12 15,-7 0 8-15,7 0 6 16,17 0 4-16,-3-26 9 16,10-8-11-16,-4-9 15 15,-10-2 3-15,-3 3-2 16,-14-2 20-16,0 12-33 15,0 12 8-15,0 9-8 16,0 8-3-16,0 3-10 16,0 0-5-16,0 31-11 15,0 13 11-15,0 7-1 0,0-5-34 16,0-12 1 0,14-9-13-16,17-13 24 0,7-12 5 15,-4 0 28-15,4 0 3 16,0-22 1-16,-7-4 30 15,-4-6 24-15,-10 1-20 16,-10-1 23-16,-7 3-30 16,0 7-11-16,0 10 12 15,0 3-24-15,0 9 12 16,0 0-20-16,-7 0-27 16,-10 35 25-16,3 8-1 15,1 6-13-15,13-9-30 16,0-6-62-16,0-11 3 0,51-15-68 15,8-8-53-15,6 0-80 16</inkml:trace>
  <inkml:trace contextRef="#ctx0" brushRef="#br0" timeOffset="206385">32312 10847 646 0,'0'0'184'16,"0"0"-25"-16,0 0-29 16,0 0-23-16,0 0-102 0,0 0 1 15,-38 74-1 1,103 15 5-16,-3 10 30 0,-27 11-22 16,-25 18-12-16,-10 16 1 15,-76 4-7-15,-34-5-134 16,-31-14-489-16</inkml:trace>
  <inkml:trace contextRef="#ctx0" brushRef="#br0" timeOffset="207118">28977 10827 653 0,'0'0'168'0,"0"0"-2"16,0 0-50-16,0 0-33 15,0 0-30-15,0 0-20 16,0 0-33-16,0-9-1 16,-25 29 1-16,12 13 0 15,-1 1 12-15,14 0-16 16,0-3 4-16,7-5 0 15,20-9-5-15,11-10 3 16,0-7 2-16,-7 0 12 16,-4-16-5-16,4-18 45 0,-24-6 18 15,-7-1-8 1,0-1-29-16,-7 5-29 0,-44 6-8 16,-18 11-53-16,4 7-197 15,-18 0-374-15</inkml:trace>
  <inkml:trace contextRef="#ctx0" brushRef="#br0" timeOffset="244426">25603 8298 541 0,'0'0'152'0,"0"0"-42"0,0 0-24 16,0 0-21-16,0 0-10 15,-244-58 12-15,169 55-31 16,-22 3 10-16,-13 0-5 15,-31 0-18-15,-24 0 10 16,-17 0-13-16,-28 0-9 16,4 23 7-16,-17 2-12 15,9 10-6-15,5 3 2 16,40-2 6-16,28-1-12 16,38-4 4-16,34-2 0 15,18 5-4-15,20 3 8 16,3 9-4-16,15 9 0 0,-12 5 4 15,12 8 2-15,-4 14-4 16,10 13 0-16,-7 17 29 16,0 16-27-16,4 12 18 15,3 9 3-15,7 6-10 16,0 11 38-16,0 8-34 16,0 3 3-16,0 0 25 15,0-11-29-15,7-14 3 16,10-9-14-16,4-15-5 15,-4-8 13-15,-3-5-10 16,-8-4-4-16,-6 4 3 16,7 7 6-16,-7 4-9 15,0 3-1-15,0-15 3 16,0-17 4-16,0-22-7 16,0-18 0-16,0-14-6 0,0-12 2 15,18-5 4-15,2-4 0 16,18 2 2-16,0-4 2 15,13-3-4-15,8 3 0 16,13 0-1-16,35-3 11 16,23-2-10-16,35-10 0 15,21-5 1-15,13 0-9 16,32 0 8-16,20 0 0 16,10-5-4-16,4 1 11 15,3 4-7-15,21 0 0 0,13 0 2 16,11 0-1-1,28 0-1-15,-1 0-8 0,18 0 6 16,-4 0-23-16,-14 0 20 16,-20 0-4-16,-17 0 2 15,-35 0-1-15,-31 0 4 16,-31 0 4-16,-27 0-9 16,-17 0 11-16,3-2-4 15,-4-1 2-15,11 0-12 16,-3 0 3-16,-4 0 6 15,-17 1-8-15,-21-2 9 16,-10 4-20-16,-7 0 17 16,3-2 3-16,4-1-11 15,-3-2 7-15,3 1-4 16,3 1 10-16,-3 0-7 0,10-2 13 16,-17 5-6-16,-14-3 0 15,-13 0 4-15,-32 0-8 16,-13-1 4-16,-10-1 0 15,10 3-5-15,-1-4 10 16,-9 1-5-16,17 2 0 16,-21-1 5-16,-4 2-8 15,4-1 3-15,-10 0 0 16,-7 3 1-16,0-6 7 16,-7 4-8-16,0-4 11 15,10-3-8-15,-3-2 22 16,7-1-25-16,7-6 5 0,16 2-12 15,-6-1 16 1,7 0-9-16,-10 5 0 0,-4-2 2 16,-4 1 2-16,-2-3-4 15,-12-4 2-15,1-8 12 16,0-4-9-16,0-5 8 16,-7-14 0-16,0-4-12 15,0-5 9-15,0-12-10 16,0-7 0-16,0-9 4 15,0-4 2-15,0-3-6 16,0 10 0-16,-21-1 5 16,-10-3-6-16,0 4 1 15,11-2 0-15,-4 0-4 16,24-3 12-16,0-1-8 0,0-6 0 16,0-3 10-16,0-7-8 15,0-4-2-15,0-3 0 16,0-9 10-16,-28 6-8 15,-3 2-2-15,4 4 0 16,-4 8 12-16,17-3-13 16,7 4 1-16,7-1 0 15,0 2-4-15,0 9 11 16,0 2-7-16,0 1 0 16,0 0 7-16,0 0-12 15,-17 1 5-15,-4 1 0 16,-16 5-5-16,-8 8 12 15,7 5-7-15,0 12 0 0,4 9 5 16,10 10-6-16,-4 7 1 16,11 11 0-16,3 0-3 15,1 3 10-15,6-1-7 16,-17-4 0-16,10 2 6 16,-10-3-12-16,-4-1 6 15,4 5 0-15,11-6-3 16,-12-4 8-16,-2 3-5 15,-4-3 0-15,-7 3-2 16,4 4-10-16,-11 1 12 16,7 4 0-16,-13 4-17 15,-1 0 24-15,1 5-7 16,-18 0 0-16,-3 2 9 16,-42-3-13-16,-27 6 4 0,-27-3 0 15,-42 4-11-15,-34 2 13 16,-28-3-4-16,-3 3 2 15,-7-3-24-15,31 3 23 16,-10-2-22-16,-7 2 23 16,-11 0-10-16,-27 0 0 15,-27 19 10-15,-22 10-3 16,-30 5-3-16,7 0-3 16,21 0 2-16,23-5-8 15,38-5 7-15,14-10-10 16,31-6 18-16,21-8 0 0,37 0-25 15,22 0 19 1,23 0-60-16,0 0-63 0,0 0-80 16,7 0-238-16</inkml:trace>
  <inkml:trace contextRef="#ctx0" brushRef="#br0" timeOffset="245498">23059 13663 666 0,'0'0'184'0,"0"0"-42"0,0 0 10 16,0 0-36-16,0 0-35 16,0 0-18-16,0 0-52 15,-34-51-11-15,106 42 14 16,24-5-12-16,18 3 6 16,-18-1-8-16,-17 6 2 15,-27 1 1-15,-21 5-3 16,-18-6 0-16,-13 2 14 15,0 2-13-15,0-6 27 16,0-4 11-16,-13-5-33 16,-25 0 3-16,-7 0-9 15,0 3 0-15,-6 2-1 0,16-2 11 16,4 6-10 0,18 4 0-16,13 4 7 0,0-6-10 15,0 6 3-15,0 0-4 16,13 0 3-16,39 6-14 15,13 14 15-15,11 12 0 16,-11-1 6-16,-3 9-11 16,-10 9 7-16,-18 8-2 15,-17 0 2-15,-17-4 4 16,0-3-8-16,-31-10 2 16,-34-9 0-16,-24-2-13 15,-15-9-39-15,1-8-149 16,14-4-165-16</inkml:trace>
  <inkml:trace contextRef="#ctx0" brushRef="#br0" timeOffset="247029">24624 13337 883 0,'0'0'169'0,"0"0"1"15,0 0-67-15,0 0-7 16,0 0-23-16,0 0-47 16,-80-102 1-16,36 102-18 15,-8 0-5-15,7 0-4 16,1 14 2-16,-1 18-2 16,21 4 0-16,3 10 0 0,21 0-9 15,0-6 8-15,45 0-9 16,20 0-1-16,25-9-14 15,-8-2 24-15,-16-1 0 16,-8-3 1 0,-27-4-6-16,-7-3 6 0,-17-4-2 15,-7 0-1-15,0 6-16 16,-45 3 11-16,-23-3 6 16,-5-3-11-16,-9-5-11 15,10-4-56-15,10-8-31 16,24 0-2-16,17 0-29 15,21-26-15-15,0-19-112 0,45-30-200 16</inkml:trace>
  <inkml:trace contextRef="#ctx0" brushRef="#br0" timeOffset="247382">24905 13114 332 0,'0'-5'317'15,"0"-1"-138"-15,0 6 8 16,0 0-59-16,0 0-62 15,0 6-37-15,0 28-29 16,0 20 35-16,7 18 3 16,-7-1-6-16,18 9-8 15,-5-17-21-15,1-6 4 16,10-11-7-16,-10-15-20 0,0-16-86 16,3-5-86-1,-17-10 15-15,0 0 50 0,0 0-1 16,-24-16 41-16,-14-4 56 15,10 0 31-15,-9 3 45 16,6 3 31-16,10-1 16 16,0 4 2-16,21 5 26 15,0-2-12-15,0 2-51 16,28 0-53-16,48-8-3 16,27-3-1-16,0 8 0 15,-14 9-20-15,-23 0-177 16,-29 0-92-16</inkml:trace>
  <inkml:trace contextRef="#ctx0" brushRef="#br0" timeOffset="247545">25425 13563 582 0,'0'0'323'0,"0"0"-125"15,0 0-64-15,0 0-25 16,0 0-89-16,0 0-20 15,0-32-19-15,7 32-153 16,30 0-82-16,22 12-97 16</inkml:trace>
  <inkml:trace contextRef="#ctx0" brushRef="#br0" timeOffset="248849">25975 13449 758 0,'0'0'288'0,"0"0"-80"16,0 0-17-16,0 0-91 16,0 0-37-16,0 0-46 15,-31-29-17-15,31 81-5 16,0 19 5-16,14 23 6 16,10 21-4-16,-11-1 9 15,1 1-10-15,-3-27-1 0,-11-22 6 16,0-29-5-1,0-17-1-15,0-14 0 0,0-6 8 16,0 0-5-16,0-26 21 16,0-25 20-16,0-24-36 15,-11-16-7-15,11-12-1 16,0 3 0-16,-7-6-1 16,7 20 14-16,0 18-13 15,0 22 0-15,0 20-5 16,0 12-3-16,0 14 0 15,0 0-18-15,0 14-1 16,38 20-8-16,7 15 26 16,-14 3-25-16,-11 10-34 15,-20-8 36-15,0 1-28 0,0-6-5 16,0-15-2-16,0-8-3 16,-6-21 37-16,6-2 19 15,0-3 14-15,0 0-3 16,6-3 3-16,32-28 0 15,7-9 1-15,0-3 5 16,-1 5-4-16,-16 2 15 16,3 4-4-16,-11 1 33 15,-2 2-13-15,-5 4 19 16,-13 1-3-16,0 8-14 16,0-2 9-16,0 7-17 15,0-1-26-15,-31 10 14 16,11 2-15-16,6 0-13 15,-3 0 12-15,3 25-7 0,7 13 8 16,7 7 0-16,0-5-9 16,7 2-1-16,38-9-42 15,6-8-13-15,8-19 19 16,3-6 21-16,3-3 25 16,-13-29 4-16,-8-4 1 15,1-1 10-15,-31 2 18 16,-7 1 7-16,-7 2 6 15,0 7-12-15,0 2 1 16,-7 6-14-16,-14 11-18 16,4 4 6-16,10 2-9 15,-7 0-17-15,7 25 17 16,7 9-2-16,0 12-4 16,0-6 6-16,28 3-15 0,10-13 12 15,13-2-18-15,11-17-2 16,-10-9 22-16,-1-2-20 15,1 0 21-15,0-22 1 16,6-16 2-16,-20 1 4 16,7-14-2-16,-25-4-1 15,-3-5 36-15,-17-11-33 16,0-4 30-16,0 4-12 16,-31 11-16-16,0 17 31 15,-3 18-23-15,10 11 5 16,10 10 9-16,7 4-19 15,7 0-8-15,0 4-4 0,0 38-20 16,0 23 15-16,0 18 5 16,0 0 0-16,0 3-4 15,0-11 10-15,0-7-6 16,0-8 0-16,0-13 4 16,0-17-11-16,0-16 7 15,0-10-2-15,0-4-7 16,0 0 18-16,0 0-8 15,0-12 2-15,0-19-1 16,21-18-4-16,10-3-7 16,14-1 2-16,-1 4 1 15,1 9-21-15,-11 17 23 16,-3 10-6-16,-17 13-20 16,3 0 9-16,-3 4-15 0,-14 30 3 15,0 6 12-15,0 15-15 16,-38-4 28-16,-6-2 3 15,6-7 5-15,24-18-8 16,0-7 6-16,14-15-5 16,0-2 4-16,0 0-20 15,38 0 23-15,14 0-2 16,27-19-6-16,17-5-20 16,11-1-144-16,-21 5-209 15</inkml:trace>
  <inkml:trace contextRef="#ctx0" brushRef="#br0" timeOffset="249151">28093 12886 1016 0,'0'0'184'0,"0"0"-21"16,0 0-50-16,0 0-76 16,0 0-37-16,0 0 0 0,-28 103 4 15,28-23-3 1,14 3 19-16,0 5-19 0,3 4-1 16,4-10 10-16,-1 1-4 15,11-11-12-15,0-6-40 16,14-20-182-16,0-21-136 15,6-17-302-15</inkml:trace>
  <inkml:trace contextRef="#ctx0" brushRef="#br0" timeOffset="249382">28478 13012 657 0,'0'0'160'0,"0"0"14"0,-34-152-25 16,23 129 5-1,11 14-49-15,0 9-39 0,0 0-47 16,0 6-19-16,24 37-18 16,28 16 15-16,6 17 6 15,-6 3 2-15,-7 7-5 16,-8 0 0-16,-16 0 5 16,-11-6-2-16,-10-3-3 15,0-3 0-15,-24-2-99 16,-20-10-177-16,6-7-303 15</inkml:trace>
  <inkml:trace contextRef="#ctx0" brushRef="#br0" timeOffset="249793">29176 13320 426 0,'0'0'382'16,"0"0"-223"-16,0 0-7 16,0 0-90-16,0 0-56 15,0 0 7-15,192-46-11 16,-126 46-1-16,-4 0-1 15,-18 0-9-15,-16 0-84 16,-28 12-108-16,0 10-109 16</inkml:trace>
  <inkml:trace contextRef="#ctx0" brushRef="#br0" timeOffset="249939">29382 13424 565 0,'0'0'147'0,"0"0"-63"0,0 0-44 16,0 0-40-16,0 0 9 16,0 0-9-16,244 0-167 15,-154-4-362-15</inkml:trace>
  <inkml:trace contextRef="#ctx0" brushRef="#br0" timeOffset="250127">29984 13203 675 0,'0'0'175'15,"0"0"-88"-15,0 0-42 16,0 0-45-16,0 0-10 16,0 0 7-16,206-17-110 15,-144 17-99-15,-21 5-213 16</inkml:trace>
  <inkml:trace contextRef="#ctx0" brushRef="#br0" timeOffset="250290">29953 13429 635 0,'0'0'89'0,"0"0"-29"16,0 0 18-16,230-20-50 15,-154 7-28-15,13 6 0 16,-9-4-176-16,-5 2-538 16</inkml:trace>
  <inkml:trace contextRef="#ctx0" brushRef="#br0" timeOffset="250558">30644 12805 704 0,'0'0'239'0,"0"0"-85"16,0 0-23-16,0 0-46 15,0 0-85-15,0 0 0 16,-7 9-16-16,7 25 16 15,0 10 9-15,0-1-9 16,0 2-3-16,-10 1-8 16,10-3-182-16,0-12-146 15</inkml:trace>
  <inkml:trace contextRef="#ctx0" brushRef="#br0" timeOffset="250756">30902 12823 828 0,'0'0'205'0,"0"0"-26"16,0 0-17-16,0 0-77 15,0 0-71-15,0 0-6 16,0-34-8-16,0 59-2 16,0 7-7-16,0 8 18 15,0 9-9-15,0 8 0 0,0 2-131 16,-21-1-257-16</inkml:trace>
  <inkml:trace contextRef="#ctx0" brushRef="#br0" timeOffset="252108">31576 12894 166 0,'0'0'531'0,"0"0"-340"15,0 0 0-15,0 0-7 16,0 0-45-16,0 0-26 16,-52-103-49-16,52 103-10 15,-7 0-17-15,-13 6-31 16,-25 36 9-16,-13 19-14 16,-11 13 16-16,10 15 4 15,15 14-14-15,13 5 2 16,10 9-9-16,21 7 6 15,0-4 6-15,0-3-12 16,52-11 0-16,6-23 1 16,1-19 6-16,16-29-7 15,1-17 0-15,10-18-22 0,21 0-8 16,9-34-44 0,-12-30-58-16,-15-10-143 0,-37-9-336 15</inkml:trace>
  <inkml:trace contextRef="#ctx0" brushRef="#br0" timeOffset="252384">32030 12643 673 0,'0'0'262'0,"0"0"-98"0,0 0-6 16,0 0-69-16,0 0-46 16,0 0-43-16,0-12-8 15,0 32 2-15,0 9 6 16,0 5 0-16,0-2-1 16,0 2 1-16,0-3-84 15,0-5-89-15,0-9-100 16,14-9-305-16</inkml:trace>
  <inkml:trace contextRef="#ctx0" brushRef="#br0" timeOffset="252548">32236 12631 547 0,'0'0'228'0,"0"0"-56"0,0 0-12 15,0 0-86-15,0 0-74 16,0 0-4-16,0 46 4 15,0 8 1-15,0 18-1 16,0 5-21-16,0 12-332 16,7 3 23-16</inkml:trace>
  <inkml:trace contextRef="#ctx0" brushRef="#br0" timeOffset="253814">23750 15013 445 0,'0'0'221'16,"0"0"-45"-16,0 0-20 16,-7-172 1-16,7 132-31 15,0 4-4-15,0 12-48 16,7 7 5-16,0 8-41 0,-7 9-16 15,0 0 15-15,0 0-34 16,0 0-3-16,0 17 0 16,0 26-7-16,0 18 7 15,0 24 4-15,-7 7 4 16,0 3-3-16,7 7-5 16,14 1 0-16,69-3-4 15,13-16 12-15,14-28-8 16,-7-16 0-16,4-23 1 15,-21-13-4-15,3-4 4 16,-27 0-1-16,-11-15 12 16,-16-11-4-16,-18 0-3 0,-10 0 0 15,-7-6-1-15,0 2 3 16,0-2-7-16,-24 1 0 16,-21 2-2-16,4 0 8 15,-14 9-6-15,27 6 0 16,4 9 4-16,17 5-5 15,7 0 1-15,0 0-1 16,0 0-6-16,0 0-8 16,31 0 11-16,21 0-11 15,6 19 15-15,11-4 6 16,-17 2-6-16,-18-3 0 16,-3 9-2-16,-7 3 3 15,-17 5-1-15,-7 1 0 16,0 7 3-16,-31 1-4 15,-21 4 1-15,-13-7 0 0,3-6-2 16,18-5-26-16,9-6-65 16,25-3-128-16,10-3-142 15,24-14-313-15</inkml:trace>
  <inkml:trace contextRef="#ctx0" brushRef="#br0" timeOffset="254520">25352 15344 901 0,'0'0'200'16,"0"0"-62"-16,0 0-6 16,0 0-19-16,0 0-53 15,0 0-56-15,-89-51-4 16,103 62-14-16,31 21 10 15,30 19 0-15,11 1 8 16,4-2 1-16,-1 3-5 16,-38-11 5-16,-13-2-6 15,-31-2 1-15,-7-13-16 16,0-11-21-16,-7-2-63 16,-6-12 26-16,6 0 65 15,7 0 0-15,0-20 9 16,13-17-25-16,46-15 8 0,6-5 1 15,4-1-30-15,-17 2 20 16,-21 10 25-16,-18 3 1 16,-6 17 39-16,-7 1 11 15,0 7-2-15,0 10 24 16,0 2-35-16,0 0 4 16,-7 6-27-16,0 0-11 15,1 0-6-15,-12 0-14 16,5 24 17-16,6 15-5 15,0 5 5-15,7 7-4 16,0 0-13-16,34-5-18 16,28-9 34-16,17-11-11 15,4-26 11-15,6 0-5 16,-6-13 10-16,6-20-4 16,-17-10 6-16,-13-8-4 0,-15-12 33 15,1-3 7-15,-21-11-13 16,-17 3 19-16,-7-1-35 15,-14 15 23-15,-30 15-10 16,6 19-8-16,7 14 12 16,10 12-22-16,21 0-4 15,-17 15-8-15,3 39-7 16,-6 24 11-16,2 12 0 16,18 5 6-16,0-6-13 15,0-6 7-15,31-1-39 16,7-19-54-16,0-11-86 15,-4-26-91-15,-3-15-225 0</inkml:trace>
  <inkml:trace contextRef="#ctx0" brushRef="#br0" timeOffset="255398">26522 15299 696 0,'0'0'167'15,"0"0"-82"-15,0 0-15 16,0 0-14-16,0 0-28 16,0 0 12-16,216 5-9 15,-120-5-20-15,-6 0 14 0,-18 0-4 16,-20 0-19-16,-28 0 5 16,-24 0-4-16,0 0-3 15,0 0 59-15,0 0 3 16,-7 0 10-16,-10 0-42 15,10 0-27-15,-7 0 12 16,7 0-15-16,7 0 0 16,0 0-3-16,0 0-11 15,-10 26 14-15,10 6 0 16,0-1 7-16,0 1-7 16,0-7 0-16,0-2 0 15,31-7-5-15,7-3 13 16,-11-8-8-16,11-5 0 0,7 0 4 15,-14-3 3-15,6-23-5 16,-9 7 1-16,-21-7 14 16,-7 0-11-16,0-5 42 15,0 5-4-15,0 0-24 16,-14 6 10-16,0 9-22 16,7 11 2-16,7 0-3 15,0 0-7-15,0 0-8 16,0 11-7-16,0 21 15 15,21 8-5-15,10-9 5 16,-4-5 0-16,11 0 0 16,-7-14 2-16,-3 1-2 0,10-13 0 15,-1 0 6 1,1 0-1-16,7 0-5 16,-18 0 0-16,11 0-2 0,-7-13 9 15,-10 6-7-15,-7 2 0 16,-4 5 1-16,-3 0-14 15,6 0 9-15,1 0-8 16,10 0 10-16,-3 0-21 16,-4 0 18-16,4 5-1 15,3 2-1-15,-10-2 0 16,6-3 7-16,4-2 0 16,-10 0 0-16,17 0 4 15,-10 0-4-15,10-7 0 16,-4-11 6-16,-3 9 1 15,-3-2-7-15,-4-4 0 0,-10 10-2 16,7 5 6-16,-8-6-4 16,12 6 0-16,-5 0-11 15,-6 0 10-15,17 0-8 16,-3 0-14-16,0 6 3 16,3 2-10-16,-4-4 8 15,11-2-18-15,0-2-11 16,-3 0-6-16,3 0-78 15,6 6-81-15,-2-6-157 16</inkml:trace>
  <inkml:trace contextRef="#ctx0" brushRef="#br0" timeOffset="256582">29093 14910 859 0,'0'0'162'16,"0"0"26"-16,0 0-18 16,0 0-58-16,-79-145-6 15,79 138-66-15,0 7-21 16,0 0-19-16,0 25-12 16,0 33 12-16,0 13-11 15,0 18 22-15,0 5-12 16,14 1 2-16,0-4-1 15,0-10 0-15,3-18 0 0,3-17-4 16,4-28-35-16,-17-9-30 16,0-9 42-16,0 0-23 15,-7-22 33-15,0-15-1 16,0-9-6-16,-51 3 12 16,-22 0-1-16,-2 9 6 15,-8-3 4-15,18 11 3 16,20 6 0-16,21 9 8 15,17 4-4-15,7 5 6 16,0 2-10-16,24 0-3 16,42 0 3-16,16 0 4 0,-10 0 12 15,-3-3 22 1,-24-3-7-16,-18 3 21 0,4-8-3 16,7 8-28-16,0 0 9 15,-11 3-25-15,4 0-2 16,-3 0 10-16,-11 0-8 15,4 0 0-15,3 6-5 16,-11 14 2-16,8 9-10 16,3 5 8-16,-10 9 0 15,3-3 2-15,-3 3 4 16,-7-6-6-16,0-3 0 16,0-8 4-16,-1-8-3 15,5-5-1-15,-11-13 0 16,0 5-4-16,0-5-1 15,0 0 5-15,0 0-1 0,-17-18 1 16,10-14-9-16,7-14 9 16,0-3-14-16,13-2 13 15,32 5-10-15,0 1 11 16,-1 7 0-16,-6 15 1 16,0 8-2-16,-10 10 1 15,3 5-1-15,6 0-6 16,-16 0-3-16,3 0 8 15,-3 18-2-15,-4 1-3 16,-3 2 4-16,-7-3 3 16,-1 3 0-16,12-3-7 15,-11-7 10-15,-1 3-3 0,1-14 0 16,0 0 1-16,0 0 1 16,0 0-2-16,10 0 2 15,11-6 11-15,3-13-8 16,-1-7 5-16,-9 6-2 15,-7 2-4-15,-4 7 13 16,-3 8-13-16,-7 3-2 16,0 0-1-16,0 0 1 15,0 0-4-15,7 0-9 16,14 6-9-16,3 20 14 16,13-6 6-16,-9 6 0 15,3-12-7-15,7-3 5 16,-11 1 2-16,4-12 0 0,-3 0 1 15,10 0 7 1,-1-6-5-16,-6-20-2 0,-3-5 3 16,3-7 8-16,-18-1-9 15,-6 1 5-15,4-5-5 16,-11 9 16-16,0 9-15 16,0 13 2-16,0 4 5 15,-11 8-10-15,4 0-1 16,1 0 0-16,-8 22-22 15,7 21 19-15,-3 6 3 16,10-3 0-16,0-9-2 16,31-5 3-16,13-9-2 0,15-7-11 15,-1-2-60-15,18-8-82 16,-11-6-275-16</inkml:trace>
  <inkml:trace contextRef="#ctx0" brushRef="#br0" timeOffset="259093">26130 12886 623 0,'0'0'133'16,"0"0"-94"-16,-217-38 4 16,114 27 47-16,-14 2-28 0,-31 2-32 15,-38 3-12 1,-51 4-9-16,-38 0-9 0,-38 4 0 16,-10 9 11-16,17 1-11 15,31-5 0-15,48-6 0 16,48-3 0-16,38 0 8 15,38 0-8-15,20 0 0 16,8 0 2-16,-4 0-4 16,-24 14 2-16,-18 22 0 15,-13 18-7-15,-7 8 16 16,-14 3 4-16,8 10 21 16,6 2-12-16,7 12 21 15,17-7-29-15,13 10 2 16,22 5 12-16,13 14-22 15,18 10 10-15,16 10-1 0,4 5-10 16,0 11 29-16,4 7-11 16,-4 4 17-16,0-4 12 15,3-15-41-15,22-12 17 16,6-13-9-16,0-17-12 16,0-2 12-16,27-6-17 15,4-6 0-15,7 0 11 16,-4-15-3-16,4-2-8 15,0-3-2-15,0-18 6 16,6-2-8-16,8-10 2 16,6-3 0-16,25-10-4 15,27-2 12-15,38-4-8 0,37-7 5 16,22 6-3-16,16-2 6 16,1 1-8-16,-25 10 0 15,-6 1 2-15,-14-3 6 16,-1-2-9-16,-16 2 1 15,17-6 0-15,-4-8-6 16,42-1 6-16,27-5 0 16,24 0-4-16,21-5 8 15,0-7-4-15,-14 4 0 16,-17 2 7-16,-21 6-8 16,-31-6 1-16,-13 0 0 15,-8 6-5-15,1 0 14 16,-7-2-10-16,7-2 1 15,13-4-2-15,0 2-7 16,18 1 9-16,-11-1 0 0,4 6-5 16,-35 0 3-16,-16 0 2 15,-12 0 0-15,-6 0 2 16,7 11-5-16,7-5 3 16,0 2 0-16,23 4-4 15,8 0 8-15,7-4-4 16,13-2 0-16,4 0 6 15,-4-1-9-15,-27-5 3 16,-24 0 0-16,-21 0-5 16,-11 0 5-16,-9 0 0 0,-4 0 0 15,0 0 5 1,3 0-11-16,-3-5 6 0,-13-7 0 16,-8 4-2-16,-6 2 4 15,-25-6-2-15,-20 6 0 16,-17 4 4-16,-15 2-7 15,-6-6 3-15,0 6 0 16,11-6-4-16,-4 1 4 16,13-7 0-16,11 4 0 15,-3-10-8-15,10 4 1 16,-1 0 4-16,-6 2 3 16,-17-2-9-16,7 3 14 15,-4-3-5-15,-3-4 0 16,-1-2 7-16,5 0-9 15,-5-5 2-15,8-4 0 0,3-3-4 16,-3 4 8-16,10-3-4 16,-18 5 0-16,18-3 6 15,-10 1-10-15,3-10 4 16,-10-6 0-16,0 5-2 16,3-6 9-16,-4 2-7 15,-6-3 0-15,0-5 8 16,4-4-4-16,2 1-4 15,1-3 0-15,0 0-1 16,3-6 8-16,-10-6-7 16,7-8 0-16,-7 0 6 0,3 0-8 15,-10 2 2-15,0-2 0 16,0 3 2-16,7-3 5 16,-7-6-7-16,0-6 0 15,0-6 5-15,0-1-8 16,0-7 3-16,0-4 0 15,0 8-5-15,0 5 12 16,0 13-7-16,0 12 0 16,7 10 8-16,13 7-11 15,11 7 3-15,0 2 0 16,-3 3-4-16,-4-1 8 16,-4 5-4-16,-6-5 0 15,10 1 9-15,-17-3-11 16,7 3 2-16,-4-4 0 0,4 1-1 15,0-1 5 1,-1-2-4-16,11 0 0 0,-17 7 8 16,7-4-9-16,-4 5 1 15,-3 7 0-15,-7 0 3 16,0 2 6-16,0-2-9 16,0-1 1-16,0 0 12 15,-24 1-18-15,4 2 5 16,2 3 0-16,5 6-5 15,-1 1 10-15,7 4-5 16,0 4 0-16,-3 3 11 16,3-1-17-16,0 6 6 15,0-5 0-15,-7 2-10 16,-17 0 3-16,-27 4 7 0,-31 2 0 16,-39 0-5-16,-33 0-3 15,-25 0 8-15,-6 5 0 16,-25 9-13-16,-10-3 2 15,-10 1 10-15,-18-4 1 16,4-2-20-16,-17 0 11 16,-4 0 8-16,-3-1 0 15,-7 4-11-15,14-4 2 16,17-1-2-16,0 2-2 16,-3 4-18-16,10 4 21 15,-14 10-14-15,7 1 1 0,-11 7 16 16,-6 3-24-1,4 4 16-15,2-5-14 0,11 1-50 16,21-7 27-16,17-8-29 16,20-11 26-16,28-6 11 15,17-3-37-15,31 0-4 16,4 0 3-16,3 0-60 16,7 0-126-16</inkml:trace>
  <inkml:trace contextRef="#ctx0" brushRef="#br0" timeOffset="16822">5183 9355 541 0,'0'0'222'0,"0"0"-58"16,0 0-25-16,0 0-9 15,0 0-36-15,0-152-2 16,0 147-13-16,0 2-50 16,0 3 21-16,-7 0-44 15,7 0-6-15,-24 5-1 0,-4 32-17 16,-9 16 18-16,-1 12 0 16,17 12 5-16,4-3-9 15,17 3 4 1,0-10 0-16,0-10-4 0,31-12 7 15,14-11-3-15,-1-10 0 16,1-8-44-16,7-7 8 16,6-9-57-16,7 0-56 15,4 0-97-15,-3-20-264 16</inkml:trace>
  <inkml:trace contextRef="#ctx0" brushRef="#br0" timeOffset="17818">6644 9395 420 0,'0'0'499'16,"0"0"-352"-16,0 0 2 16,0 0-17-16,0 0-88 15,0 0-1-15,-55-83-37 16,48 83-1-16,-6 0-10 15,-18 31-17-15,3 15 22 16,-10 8 0-16,14 9 5 16,17-8-5-16,7-4 0 15,0-13-10-15,0-13 8 16,24-8-28-16,-3-12-7 16,3-5 20-16,14 0 17 15,-11-5 7-15,4-23-1 16,7-10-3-16,-17-8 34 0,10-10-4 15,-11-10 2-15,5 0-6 16,-19-3-9-16,-6 6 24 16,0 3-22-16,0 6-9 15,0 14 13-15,-6 17-22 16,-5 12 10-16,4 11-2 16,7 0-7-16,0 0-10 15,0 14-9-15,0 29-1 16,0 17 7-16,18 17 10 15,2 3-2-15,-6 0 0 16,17-8-1-16,-17-9-5 16,3-12-75-16,-17-8-82 0,0-9-131 15,0-14-381 1</inkml:trace>
  <inkml:trace contextRef="#ctx0" brushRef="#br0" timeOffset="18101">6947 8848 701 0,'0'0'239'0,"0"0"-61"16,0 0-24-16,0 0-37 15,0 0-64-15,0 0-31 0,-24-76-22 16,48 106-6-1,21 19 3-15,6 9 6 0,1 13 10 16,-1 3-5-16,1 9-6 16,-7 9 4-16,-15 0-2 15,-9-1-4-15,-21-3 0 16,0-8-2 0,-27-2-9-16,-49-13-144 0,11-7-206 15</inkml:trace>
  <inkml:trace contextRef="#ctx0" brushRef="#br0" timeOffset="18509">7397 8643 366 0,'0'0'512'16,"0"0"-342"-16,0 0 15 0,0 0-50 15,0 0-97 1,0 0-37-16,-13-34 10 0,43 77-7 16,8 16 49-16,14 13-14 15,6 14-13-15,1 17 11 16,-1 13-23-16,-13 16-5 16,-21 6-2-16,-24-4-1 15,0-11-2-15,-69-6-4 16,-48-5-92-16,-24-13-198 15</inkml:trace>
  <inkml:trace contextRef="#ctx0" brushRef="#br0" timeOffset="17076">5723 9441 472 0,'0'0'245'0,"0"0"-126"16,0 0 11-16,0 0-55 15,0 0-52-15,0 0-16 16,-14-6-7-16,52 6 0 15,13-3 17-15,15-3-15 16,3 1 11-16,-11-1-13 16,0 0-3-16,-20 6-37 0,-10 0-167 15,-28 0-165-15</inkml:trace>
  <inkml:trace contextRef="#ctx0" brushRef="#br0" timeOffset="17290">5888 9240 476 0,'0'0'220'0,"0"0"-53"15,0 0-20-15,0 0-56 16,0 0-64-16,0 0-20 16,-7-8-7-16,7 31 0 15,21 14 5-15,-1 9 5 16,-3 8-6-16,-10 12-4 15,-7-4-1-15,0 5-61 0,0-10-156 16,0-12-299-16</inkml:trace>
  <inkml:trace contextRef="#ctx0" brushRef="#br0" timeOffset="12969">4375 9029 688 0,'0'0'185'0,"0"0"-45"0,0 0 8 16,0 0-29 0,0 0-36-16,0 0-17 0,-52-89-33 15,52 89-11-15,-7 0-22 16,-10 29-1-16,-10 28 1 16,-18 26 17-16,7 14 4 15,7 13 5-15,18-3-17 16,6-4 15-16,7-11-22 15,0-15 1-15,44-17-1 16,-6-11 6-16,-3-12-8 16,9-9 0-16,-6-8-84 15,7-12-61-15,-1-8-195 0</inkml:trace>
  <inkml:trace contextRef="#ctx0" brushRef="#br0" timeOffset="16302">4746 9026 406 0,'0'0'231'0,"0"0"-52"16,0 0-22-16,0 0-40 15,0 0-13-15,0 0 0 16,-7-108-31-16,-3 104-2 0,10 4-39 15,0 0-23-15,0 0-4 16,-14 4-5-16,-17 26 0 16,4 17 2-16,-18 10-1 15,14 6 12-15,4 8-13 16,10 12 1 0,17 6 2-16,0 2 5 0,0 0-8 15,0-10 0-15,6-10 5 16,25-13-5-16,7-14 0 15,7-6-4-15,-7-9 3 16,-11-7-82-16,4-4-84 16,-17-7-102-16,-7-2-295 0</inkml:trace>
  <inkml:trace contextRef="#ctx0" brushRef="#br0" timeOffset="319254">7139 10344 614 0,'0'0'127'15,"0"0"30"-15,0 0-38 16,0 0-15-16,0 0-11 16,0 0-49-16,-6-6-4 0,19 6-19 15,46-6-14-15,30-17 7 16,31-5 2-16,4-3-5 15,-3 2 9-15,-25 9-15 16,-38 6 4-16,-27 11-5 16,-31 0-3-16,0 3 20 15,0 0 7-15,-31 0-9 16,-34 0 3-16,-31 0-20 16,-25 3-2-16,-13 20 0 15,17-3 0-15,7-3-1 16,14-3 2-16,34-2-1 15,35-10 1-15,20-2 7 16,7 0-4-16,0 0 2 16,0 0 1-16,65-16-6 0,25-16-1 15,33-8 0-15,11 0 5 16,-20 6 1-16,-42 8-6 16,-20 12 0-16,-35 11 7 15,-17 3-2-15,0 0-5 16,0 0 0-16,0 0-1 15,-38 5 1-15,-38 24-4 16,-34 14 2-16,-38 8 4 16,1 0 8-16,6-4-10 15,44-13 0-15,35-14-4 16,42-14 10-16,20-6-7 0,0 0 1 16,7 0-35-1,68 0-15-15,42 0-34 0,62 0-95 16,45-29-180-16</inkml:trace>
  <inkml:trace contextRef="#ctx0" brushRef="#br0" timeOffset="117049">15914 1885 401 0,'0'0'249'15,"0"0"-114"-15,0 0 19 16,0 0-31-16,0 0-20 15,0 0-60-15,-7-24 1 16,7 24-21-16,0 0-20 16,0 0 14-16,0 0-17 15,0 0-2-15,0 20-4 16,0 12 12-16,17 2-5 16,-17 9 4-16,7 2 6 15,-7 13-5-15,0 10-6 16,0 4 0-16,0 8 3 0,0 0 1 15,0-2-4 1,7-1 0-16,7-6 9 0,-7-6-7 16,0-2-2-16,-7-2 0 15,0-1-5-15,0 0 11 16,0 6-6-16,0-1 0 16,0 3 9-16,0 2-15 15,0-2 6-15,-7 4 0 16,0 2-1-16,0 0 12 15,0 3-11-15,0-2 1 16,0-1 7-16,-10 0 3 16,10 0-11-16,7 1 0 15,-7-1 11-15,-6-3 2 16,2-4-8-16,11-2 5 0,-6-1-6 16,6-4 8-16,-7 5-12 15,0 1 0-15,7 7 6 16,-7 6 3-16,7 3-9 15,-7 1 2-15,-10 0 8 16,10-3-2-16,-14-6-8 16,14 1 0-16,-10-1 8 15,4 0 0-15,-1 3-8 16,-3 7 0-16,10-1 7 16,-7 0-7-16,7 2 0 15,7 1 0-15,-7 0 5 0,-10-3 5 16,10 0-7-1,7 0-3-15,0-3 11 0,0 5-8 16,0 1-3-16,0-3 0 16,0 0 0-16,0-3 12 15,7 0-12-15,10 3 0 16,-10 0 6-16,0 6-9 16,0 2 3-16,0 1 0 15,-7-1 0-15,0-2 10 16,7-4-10-16,-7 1 0 15,0 3 6-15,0 2-5 16,0 4-1-16,0-4 0 0,0-3-2 16,0-1 11-1,0-4-9-15,6-4 0 0,5-3 3 16,-4-3-8-16,-7-1 5 16,7 3 0-16,-7-2 0 15,0 2 11-15,6 2-11 16,-6-3 0-16,0-2 1 15,7 2-4-15,0-3 4 16,-7 4-1-16,0 5 0 16,10 6 12-16,-10-1-11 15,0 4-1-15,0-3 0 16,0 0-5-16,0-4 5 16,0 4 0-16,0-4-1 15,0 7 9-15,0-3-8 16,0 6 0-16,0 0 5 0,0-4-11 15,0 0 10-15,0-1-4 16,0 1 0-16,0 1 7 16,0 0-7-16,-10 3 0 15,-4-3 0-15,8 4-1 16,-1-8 4-16,-11-8-3 16,18-4 0-16,0-10 5 15,0-7-3-15,0 4-2 16,-6 0 2-16,6 3-8 15,-7 0 10-15,7 3-4 16,-7 0 0-16,0-6 5 16,0 0-5-16,7-3 0 0,-7-3 0 15,7-2-4 1,-10-7 6-16,3-4-2 0,7-7 0 16,0-3 5-16,0-5-4 15,0-6-1-15,-7 3 1 16,7-2-7-16,-7 4 8 15,0 6-2-15,-10-3 0 16,10 7 5-16,-6-1-7 16,6-5 2-16,0-7 0 15,7-6-3-15,0-3 5 16,0-8-2-16,0 2 0 16,0-7 2-16,0 0-7 15,0 0 5-15,0 0 0 16,0 0-5-16,0 0 10 15,20 0-5-15,18 0 0 0,0 0 8 16,7 0-5-16,6 0-3 16,15-12 0-16,2 1-1 15,-2-1 3-15,-1 1-4 16,24-6 1-16,1 2-3 16,30-1 3-16,18-2-15 15,13 2 1-15,4 4 14 16,13 6-19-16,4 6 14 15,-10 0-10-15,3 0 4 16,-10 0 6-16,-14 18 1 16,-14-2-1-16,-10 2 3 15,-14-4-5-15,-7-3 8 0,-7-2 0 16,-6 2 2-16,-7-8-3 16,-4 6 1-16,3-3 0 15,-9 2-2-15,9-2 9 16,-2-1-7-16,-15 4 0 15,4-3 0-15,-17-4-3 16,-1 1 3-16,1-3 0 16,-11 0 2-16,-3 0 0 15,0 0-2-15,-17 0 0 16,0 0 6-16,-14 0-9 16,7 0 3-16,-7 0 0 15,0 0 3-15,0 0 3 16,0 0-1-16,0 0 6 0,0 0-4 15,0-11 17 1,0-3-24-16,0-4 0 0,0-2 2 16,0-3 4-16,0-2-6 15,0-4 3-15,0-2 3 16,0-3 2-16,0-1-8 16,0 1 6-16,0-1 1 15,0-1-3-15,-7-5 8 16,7 1-7-16,0-3-5 15,0-5 5-15,-7-3-5 16,7-5 0-16,0 0 5 16,-14-7-3-16,14 0-2 0,-7-5 0 15,-3-1 4 1,10-1-4-16,0 2 0 0,0-3 0 16,0 2 0-16,0-5 4 15,0 3-4-15,0-3 0 16,0 2 5-16,0 4-7 15,0-4 2-15,0 0 0 16,0 1-3-16,0 0 8 16,0-1-5-16,0-2 0 15,0-1 4-15,0 4-3 16,17 0-1-16,-3-4 0 16,0-2-4-16,3 0 11 15,-10 2-7-15,13 1 0 16,-13 0 5-16,11-1-12 15,-5-2 7-15,-6-3 0 0,10-9-1 16,-10-2 1-16,0-6 0 16,7-1 0-16,0 1 7 15,3 0-12-15,-10-3 5 16,0 0 0-16,6-6-5 16,-2 4 12-16,-4 1-7 15,-7 4 0-15,0 3 3 16,0-1-7-16,0 1 4 15,0-1 0-15,0-1-3 16,0-5 7-16,0 4-4 0,0 3 0 16,0-1 6-1,0 7-9-15,0 6 3 0,0-5 0 16,0 2-2-16,0-4 3 16,0 0-1-16,0 3 0 15,0 7 8-15,0-2-11 16,0 10 3-16,0 0 0 15,0-1-3-15,0 3 5 16,13 1-2-16,-13 1 0 16,7 4 5-16,-7 1-7 15,7-1 2-15,-7 0 0 16,0 4-5-16,0-2 12 16,0 1-7-16,0 0 0 15,0-4 6-15,0 0-13 16,0 4 7-16,0-1 0 0,-7 1-5 15,7 3 9 1,0 0-4-16,0 0 0 0,0-4 9 16,0 2-13-16,0-2 4 15,0 2 0-15,0-1-7 16,0-1 14-16,0-2-7 16,0 4 0-16,0-8 6 15,0 5-9-15,0-1 3 16,0-3 0-16,0 0-7 15,0 1 14-15,0-1-7 16,0 3 0-16,0-4 5 16,0 8-6-16,0-4 1 15,0 0 0-15,0 6-8 0,0-2 14 16,0 1-6-16,-7 4 0 16,-6-4 6-16,-5 7-9 15,5 0 3-15,6-1 0 16,7 1-9-16,-7 0 16 15,7 5-7-15,0 0 0 16,-7 0 4-16,7 3-3 16,-10 1-1-16,10-2 0 15,0 1-8-15,0 0 12 16,0 1-4-16,0-4 0 16,0 0 5-16,-7 0-6 15,7 1 1-15,0 2 0 16,0 0-11-16,-7 0 18 15,-7-2-7-15,14-2 0 0,-7 0 7 16,0 3-14-16,-3 1 7 16,3 3 0-16,0 6-7 15,0-3 13-15,-6 0-6 16,13-3 0-16,-11-1 8 16,4-1-11-16,1-1 3 15,-1 0 0-15,0 0-11 16,0 0 19-16,-10 0-8 15,10 3 0-15,7 0 10 16,0 3-20-16,-7-3 10 16,7 0 0-16,0-3-7 15,0 1 16-15,-7 4-9 0,0 7 0 16,7 8 6-16,0 5-10 16,0 3 4-16,0 5 0 15,0-1-9-15,0 2 17 16,-7 3-8-16,7 3 0 15,0 3-11-15,-10 0-11 16,-4 0-103-16,-24 14-258 16,-20 18-550-16</inkml:trace>
  <inkml:trace contextRef="#ctx0" brushRef="#br0" timeOffset="303558">17259 9804 809 0,'0'0'248'0,"0"0"-94"0,0 0 1 16,0 0-20-16,0 0-60 16,0 0-23-16,0 0-5 15,-90-92-32-15,66 107 7 16,-3 39-22-16,-11 28 6 16,-14 24 13-16,14 15-17 15,14 10 2-15,17-5 0 16,7-9 6-16,0-17-11 15,38-23 1-15,21-20-9 16,3-14-9-16,3-20-65 0,17-13-65 16,8-10-130-16,-4-15-353 15</inkml:trace>
  <inkml:trace contextRef="#ctx0" brushRef="#br0" timeOffset="324944">16729 11716 648 0,'0'0'79'0,"0"0"-28"16,0 0 13-16,0 0 23 16,0 0-7-16,0 0-42 15,31 0 14-15,-24 0-8 16,24-12-14-16,7 2 12 16,13-2-17-16,8 0-3 0,16 1-4 15,22 0-14-15,-1-4 7 16,7 4-11-16,-14 0 4 15,-23 2-5-15,-22 2 1 16,-23 7-17-16,-11 0-89 16,-10 0-120-16,0 0-146 15</inkml:trace>
  <inkml:trace contextRef="#ctx0" brushRef="#br0" timeOffset="325187">17265 11376 342 0,'0'0'228'0,"0"0"-101"0,0 0-13 15,0 0 8-15,0 0-33 16,0 0-57-16,-31-35-19 16,31 39-13-16,-6 24 14 15,-1 15 7-15,0 12 15 16,-3 8-22-16,3 8 22 15,7 3-26-15,-7-2-4 16,7-4-4-16,0-13-2 16,0-12-62-16,0-9-179 15,0-11-396-15</inkml:trace>
  <inkml:trace contextRef="#ctx0" brushRef="#br1" timeOffset="331816">1789 13606 581 0,'0'0'213'16,"0"0"-27"-16,0 0-32 16,0 0-7-16,0 0-38 15,0 0-57-15,-127 14 4 16,127-14-25-16,0 0-30 16,45 0-2-16,27 0 4 15,35 0-3-15,9-3 5 16,5-8 8-16,-18-1-7 15,-31 4-6-15,-20 8 0 16,-21-6-13-16,-31 6-78 16,0 0-36-16,0 0-15 15,-21 0 21-15,-10 0-15 16,-7 0 6-16,0 0 50 0,18 0 80 16,-11 0 1-1,10 0 55-15,4 0 68 0,-4 0-30 16,-10 0 1-16,11 0-20 15,6 0-42-15,-17 9 9 16,17 22-32-16,-3 20 16 16,10 22 16-16,7 9-10 15,0 10 1-15,0-10-6 16,0-5-18-16,0-8 12 16,7-11-21-16,10-19 2 15,-3-13 0-15,-7-9-2 16,-7-17-3-16,0 0-25 0,0 0-3 15,0 0 30 1,0 0-12-16,0-19-3 0,0 1 12 16,-21 7 8-16,4 2-8 15,3 9 1-15,8 0-10 16,-1 0 10-16,7 0-16 16,0 0 18-16,0 0-6 15,7 0-69-15,51-8-27 16,25-9 103-16,13-23 6 15,14-15 15-15,-7-14-20 16,-7-5 5-16,-20 0 30 16,-25-1 11-16,-37 10 21 15,-14 1 19-15,0 11-33 0,-7 7 20 16,-20 17-39 0,-4 12-6-16,10 14 14 0,11 3-35 15,10 0-8 1,-7 31-5-16,7 40 2 0,-7 31 2 15,0 32 1-15,7 19 0 16,0 5-2-16,0-1 11 16,0 6-9-16,14-17 0 15,3-6-22-15,-3-23-20 16,-7-28-53-16,0-38-34 16,7-25 46-16,3-26 30 15,3 0 53-15,11-28 29 16,-10-27 50-16,-4-16 12 15,-3-12-60-15,-14 0-11 0,0 0-12 16,-52 12-8-16,-16 20-39 16,-5 19-107-16,15 20-54 15,20 12-75-15</inkml:trace>
  <inkml:trace contextRef="#ctx0" brushRef="#br1" timeOffset="347439">10928 16234 898 0,'0'0'116'16,"0"0"35"-16,0 0 12 15,0 0-53-15,-127-146-8 16,127 146-41-16,0 0-49 16,0 0-12-16,14 45-11 15,31 7 11-15,13 11 2 16,11-6 7-16,-4-6-9 16,11-14 0-16,-4-5 1 15,11-12-2-15,13-14 1 16,7-6 0-16,-7 0-3 0,-20 0-5 15,-18-18 6 1,-44-2 2-16,-4 0 0 0,-10-5 4 16,0-1-4-16,-30-5 0 15,-8 7-1-15,-7 4 5 16,0 12-5-16,8 2 1 16,16 6-4-16,7 0 0 15,7 0-7-15,7 0 9 16,0 21-3-16,0-4 4 15,42 3-1-15,26-6 1 16,4-9 1-16,11 1 0 16,-7 0 0-16,-18-6 0 15,-20 0 0-15,-17 0 7 16,-15 0-7-16,-6 0 2 16,0 0-1-16,0 0 17 0,0 0-13 15,0 6 9-15,0-4-5 16,0 4-7-16,-20 12-4 15,-18 1-9-15,0 13 10 16,-13 2-45-16,23 3-95 16,28-11-65-16,0-14-124 15,79-12-437-15</inkml:trace>
  <inkml:trace contextRef="#ctx0" brushRef="#br1" timeOffset="332416">3856 13629 527 0,'0'0'320'15,"0"0"-155"-15,0 0-5 16,0 0-34-16,0 0-35 16,0 0-26-16,-45-106-30 15,45 106-35-15,-7 37 0 16,0 23-13-16,-10 32 13 0,3 8 13 15,7 0-8 1,1-7-2-16,6-17-3 0,-7-11 2 16,7-22-1-16,-11-17-1 15,11-12 0-15,0-14-5 16,0 0 12-16,0 0-2 16,0 0 12-16,0-31-11 15,0-7 1-15,0-1-7 16,11-5 0-16,9 13-3 15,11 9 5-15,7 11-4 16,14 11 2-16,-8 0-17 16,22 18 16-16,-15 17-17 15,1 8 1-15,-14 3 7 0,-25-3-31 16,-6-6 15 0,-7-11-12-16,0-1-6 15,-44-13 15-15,-22-4-28 0,1-2 16 16,-18-6-21-16,25 0-39 15,-4-17-10-15,35-23-12 16,27-31-6-16,0-16-64 16</inkml:trace>
  <inkml:trace contextRef="#ctx0" brushRef="#br1" timeOffset="332649">4124 13521 345 0,'0'0'196'0,"0"0"-48"0,0 0 29 16,0 0-41-1,0 0-2-15,0 0-33 0,65-125-41 16,-65 125-11-16,0 0-47 16,14 13-2-16,10 30-2 15,-10 16 2-15,0 24 15 16,-14 23-4-16,0 15-8 16,0 13 14-16,-21-8-16 15,-24-9 3-15,7-20-4 16,11-16-23-16,-4-25-154 15,24-24-64-15,7-12-160 16</inkml:trace>
  <inkml:trace contextRef="#ctx0" brushRef="#br1" timeOffset="333143">4426 14015 624 0,'0'0'161'16,"0"0"-18"-16,0 0-10 15,0 0-24-15,0 0-13 16,0 0-76-16,-6-55-20 16,6 82-1-16,0 10-2 15,0 14 2-15,0-3 1 16,0-5 0-16,0-3 1 16,13-11-1-16,18-9-1 15,-3-14 0-15,10-6-15 16,-7 0 16-16,-11 0 0 0,4-18 1 15,-3-7 8 1,-7-4-5-16,-4 4-1 0,-10-4 25 16,0 9-10-16,0 2 16 15,0 16-16-15,0 2 0 16,0 0-18-16,14 0-16 16,0 20-1-16,10 11 7 15,13 1 10-15,-2-6-18 16,3-7 1-16,6-7 9 15,-6-9 7-15,0-3 2 16,-11 0-1-16,4-9 11 16,-10-14-10-16,-4-5 40 15,-10-12 6-15,0-3-7 16,-7-12-3-16,0 10-22 16,-24 5 6-16,-17 8-19 15,3 12-2-15,7 17-5 0,17 3-62 16,7 26-129-16,7 23-78 15,0-6-472-15</inkml:trace>
  <inkml:trace contextRef="#ctx0" brushRef="#br1" timeOffset="336052">6177 14005 576 0,'0'0'184'0,"0"0"-100"15,7-170-6-15,-7 120 6 16,-31 17 4-16,3 7-29 16,-3 9 14-16,0 11-41 15,11 3 2-15,-5 3-8 16,-2 0-23-16,-18 12 9 16,7 28-12-16,1 9 1 15,9 16-10-15,4-5-5 16,24 3-36-16,0-8-27 15,17-18-32-15,35-11 39 0,-1-24-28 16,8-2 56-16,-8-8 42 16,-6-21 6-16,-14-5 42 15,-3 1 22-15,-11 3-9 16,-10 4 18-16,-7 11-15 16,0 13 6-16,0 2-14 15,0 0-56-15,0 0-13 16,0 23-13-16,0 11 24 15,0 15 2-15,0 2 0 16,37-5-78-16,15 3 53 16,27-4-148-16,-3-5-129 15</inkml:trace>
  <inkml:trace contextRef="#ctx0" brushRef="#br1" timeOffset="336502">7074 13866 927 0,'0'0'156'15,"0"0"-40"-15,0 0 0 16,0 0-82-16,0 0-34 16,0 0-8-16,-17 89 8 15,17-13 7-15,17-10 14 0,-10-3-20 16,0-2 2-16,0-10-3 15,-7-11 2-15,0-14 1 16,0-12-1-16,0-11-2 16,0-3 12-16,0 0-6 15,0-11 23-15,-7-27-19 16,-17-7-7-16,3-27 26 16,14-16-15-16,0-13-8 15,7-7-4-15,0-1 6 16,0 14-8-16,14 19 0 15,7 24 1-15,3 21-8 16,-10 17 7-16,10 8-6 16,3 6 4-16,18 0-9 15,6 14 3-15,-6 29-3 16,-7 14-12-16,-24 15 23 0,-14 0-19 16,0 1-24-16,-14-1-35 15,-38-9-45-15,-13-7-83 16,3-15-180-16</inkml:trace>
  <inkml:trace contextRef="#ctx0" brushRef="#br1" timeOffset="337321">7755 13783 441 0,'0'0'232'0,"0"0"-76"16,0 0 19-16,0 0-62 15,0 0 9-15,0 0-35 16,0-148-13-16,-14 133-26 0,-10 7-36 16,-7-1 4-16,4 9-16 15,-11 0-11-15,-7 14 9 16,0 32-9-16,18 9 11 16,10 16-3-16,17 0-55 15,0-5 7-15,44-9-10 16,15-20-35-16,3-13 30 15,-11-19 18-15,-6-5 23 16,-7 0 24-16,-18-29 2 16,-6-8 8-16,-7-5 29 15,-7-7 36-15,0-3 11 16,0 7-42-16,-14 2 11 16,-6 9 2-16,2 11-38 0,5 9 13 15,6 10-12-15,7 4-19 16,-7 0-4-16,-17 37-25 15,10 18 29-15,0 16 0 16,14-11 2-16,0 0-7 16,14-5 4-16,24-12-30 15,14-17 7-15,-8-13 9 16,8-9 3-16,-7-4 8 16,-1-4 4-16,-6-30 8 15,-10-9-2-15,2-8-4 16,-9 0 31-16,-14-9-13 15,3 11 14-15,-10 9-1 0,0 12-25 16,0 16 11-16,0 9-11 16,0 3-3-16,0 0-10 15,0 12-25-15,7 22 20 16,0 11 0-16,0 10 10 16,0-1 0-16,7 1-15 15,-4-12 3-15,4-4 8 16,-1-7-35-16,5-18 0 15,-5-2 9-15,8-12-5 16,10 0 35-16,7-32 5 16,13-8 0-16,-13-9 11 15,7 9-4-15,-18 9 15 16,-3 8-1-16,-3 15-26 0,-7 8 6 16,10 0-6-1,-4 0-14-15,11 20 11 0,0 17-17 16,-10 6 20-16,3-3-7 15,-10-12 14-15,0-5-14 16,-1-5-22-16,5-10-36 16,-5-8-39-16,1 0-38 15,-4-20-77-15,-10-23-326 16</inkml:trace>
  <inkml:trace contextRef="#ctx0" brushRef="#br1" timeOffset="337587">7992 13298 440 0,'0'0'152'0,"0"0"-26"15,0 0-7-15,0 0-34 16,0 0-54-16,0 0-31 16,-51-6-13-16,51 48 11 15,6 4 3-15,25-6-1 16,14-8 2-16,7-12 5 15,6-12-7-15,1-8 6 16,-22 0-1-16,-9 0 8 16,-18-20 7-16,-10-11 23 15,-17-3-36-15,-48 2-7 0,-18 9-65 16,4 15-171 0</inkml:trace>
  <inkml:trace contextRef="#ctx0" brushRef="#br1" timeOffset="338648">9711 13612 556 0,'0'0'255'0,"0"0"-144"15,0 0 11-15,0 0-5 16,0 0-43-16,-230-109-48 0,216 109-17 15,-10 26-9-15,17 19 0 16,7 10-6-16,0 2 14 16,7-2-14-16,45-11 6 15,3-14-55-15,3-19-27 16,-6-11 6-16,-8 0 28 16,-6-25 36-16,-17-17 12 15,-14-3 3-15,-7 1 11 16,0 0 4-16,-28 4 23 15,-16 9-14-15,-8 11-6 16,14 14-2-16,-7 6-17 16,8 0-3-16,6 26 1 15,17 11-1-15,14 8-6 0,0 1 7 16,69-3-16 0,27-11-23-16,21-18 21 0,17-14 16 15,-17 0 2-15,-11-31 0 16,-40-10 29-16,-15-4 25 15,-13-4 33 1,-24 3 2-16,-14-5-21 0,0 2 5 16,-7 13-22-16,-24 7-36 15,10 14 19-15,8 10-20 16,2 5-3-16,5 0-11 16,-1 39-21-16,-14 33 15 15,4 36-2-15,10 24 16 0,7 8-10 16,0 12 2-1,0 2 0-15,0-8-1 0,7-12 1 16,10-14-14-16,-10-34-41 16,14-32-31-16,9-39 48 15,8-15 38-15,-3-32 0 16,20-31 40-16,-21-16-19 16,-3-9 17-16,-31 4-12 15,0 1-25-15,-24 6-1 16,-34 11-58-16,-1 18-91 15,14 16-125-15,25 15-168 16</inkml:trace>
  <inkml:trace contextRef="#ctx0" brushRef="#br1" timeOffset="339458">11245 13240 996 0,'0'0'176'16,"0"0"-8"-16,0 0-28 15,0 0-59-15,0 0-20 16,0 0-61-16,-14-92-9 16,21 150-19-16,24 19 28 15,-4 18 12-15,4 1-12 16,0 4 0-16,-24 1 0 0,0-1 4 15,-7-9-4-15,0-16 0 16,0-29 7-16,0-28-16 16,0-10 7-16,0-8 2 15,0-13 13-15,0-38-7 16,14-20-6-16,3-12-4 16,4 6 2-16,-1 11-4 15,-9 20 4-15,2 14 2 16,-6 18-5-16,0 14 4 15,17 0-4-15,4 0-21 16,23 14-27-16,11 24 35 16,-3 7-17-16,-15 1-12 15,-16-3 29-15,-11-6-8 16,-17-8 18-16,0-1-15 16,0-8-40-16,-24 0 11 0,-21-8-25 15,18-6-42-15,20-6 15 16,7 0 20-16,0-18 42 15,27-13-44-15,32-6-1 16,10-3 22-16,-18 0 61 16,-6 3 4-16,-25-3 81 15,-2 5 29-15,-12 7 15 16,-6 2-18-16,0 9-41 16,0 8 31-16,0 4-29 15,0 5-15-15,0 0-44 0,0 0-9 16,21 8-19-1,17 27 18-15,7 10 1 16,-1 2 4-16,-6 3-4 0,-10-1 0 16,-4-9-6-16,-17-6 3 15,-7-8 3-15,0-3 0 16,0-9-11-16,0-2 9 16,-7-7-1-16,-17-5-31 15,3 0 24-15,7-5-9 16,4-39 9-16,10-9 8 15,10-10-10-15,42-7 9 16,20 5 3-16,4 8 0 16,-11 12-2-16,4 16-7 15,-11 17-52-15,-6 12-61 16,-14 0-138-16,-11 29-295 16</inkml:trace>
  <inkml:trace contextRef="#ctx0" brushRef="#br1" timeOffset="340996">13016 13663 722 0,'0'0'147'16,"0"0"-3"-16,0 0-11 16,-176-146-50-16,125 121-12 15,20 10-36-15,0 10-12 16,24 5-14-16,-7 0-9 0,0 5-7 15,-10 29 4-15,11 15 3 16,6 3-5-16,7 6 4 16,0-2-10-16,0-4 1 15,0-9-56-15,20-15 10 16,4-17 26-16,4-11-2 16,-4 0 32-16,-3-34 14 15,10-17 29-15,-4-10 33 16,-3-1-26-16,-10-1 3 15,-7 14-8-15,-7 15-14 16,0 14 12-16,0 11-21 16,0 6-3-16,0 3-19 15,0 0-5-15,-7 21-11 0,0 19-7 16,0 14 23 0,7 3 4-16,0-3-3 0,31-2-2 15,10-7-2-15,21-7-25 16,-3-13 9-16,6-13 3 15,4-12 3-15,-4-6 10 16,11-37 4-16,-18-11-1 16,-6-6 8-16,-8-3-1 15,-6 6-4-15,0 5-3 16,-17 18 5-16,-1 14-8 16,-9 14 3-16,2 6-7 15,1 0-6-15,3 12-45 16,-3 20-21-16,-7 2 9 15,-7-3-10-15,0-5 24 0,0-12 7 16,0-5 29-16,0-7 19 16,0-2 2-16,0 0 18 15,0 0 65-15,-7-2-44 16,0-10 15-16,-10 6-18 16,10 1-12-16,0 5-23 15,0 0-2-15,1 0-9 16,-1 20-9-16,-4 18 17 15,11-8 0-15,0 2-34 16,0-5 6-16,18-3 0 16,19-6-40-16,15-18 47 15,0 0 21-15,6-9 1 16,-6-31 8-16,-8-6 1 16,-6-8 52-16,-10-4 28 0,-11-5-10 15,-3-2 18-15,-14-6-22 16,0-1-22-16,0 0-9 15,-21 12-29-15,4 15 5 16,3 19 4-16,7 15-23 16,7 11 16-16,0 0-17 15,0 19-24-15,0 35 9 16,0 24 13-16,0 14 2 16,0-4 0-16,7 3 3 15,0-5-3-15,-7-8 0 16,0-15-23-16,0-24 3 15,7-15-20-15,-7-19 2 0,7-5 36 16,3 0 2-16,11-41 19 16,9-6-19-16,-2-10 5 15,10 5-12-15,-7 9 7 16,3 12-1-16,4 7-4 16,0 14-9-16,0 6-3 15,-1 4-26-15,-9 0-17 16,-4 20 0-16,-17 9-14 15,-7 11 10-15,0 3 19 16,0 3 19-16,-7-7 21 16,7-4-10-16,0-7-13 15,7-8 6-15,51-11-8 16,8-9 30-16,16 0-1 16,-6-17 7-16,-11-23-3 0,-6-3 13 15,-22-6 18 1,-6 1 34-16,-17 5-12 0,-14-3 18 15,0 9-19-15,-14 0-14 16,-17 11 1-16,4 10-19 16,-4 12-17-16,17 4-6 15,-10 0-10-15,17 20 5 16,-13 29-4-16,20 5 16 16,0 6-7-16,0-6 0 15,20-8-7-15,18-8 7 16,7-12-27-16,6-15 25 15,15-11-3-15,2 0 10 0,-2-20 1 16,-1-20 3-16,-3-15-7 16,-10-5 30-16,-18-6 5 15,-10-5 10-15,-17-6 3 16,-7-5-29-16,0 3 14 16,0 8-10-16,-7 23-11 15,0 22 3-15,-10 12-7 16,17 14-4-16,0 0-6 15,-7 2-14-15,7 44-2 16,-7 17 16-16,7 20 0 16,-7 0-4-16,7 0 4 15,0-3-31-15,0-9-20 16,0-9-54-16,7-16-45 0,24-16-36 16,-3-19 30-16,9-11 0 15,-6 0 5-15,-24-26-261 16</inkml:trace>
  <inkml:trace contextRef="#ctx0" brushRef="#br1" timeOffset="341349">15158 13486 296 0,'0'0'224'0,"0"0"-116"15,0 0 17-15,0 0-25 16,0 0-64-16,0 0-33 16,0 0 3-16,141-32 9 15,-52 32-7-15,7 0 2 16,-13 0 13-16,-18-8 1 0,4-14 27 15,-24 1 13-15,-8-2 0 16,-23 0 12-16,-7 0-10 16,-7 3 3-16,0 0-18 15,0 9-29-15,0 9-1 16,0 2-21-16,0 0 0 16,0 0-6-16,0 26-19 15,7 10 25-15,31 12 3 16,6-5 3-16,-6-3-4 15,-10-5 1-15,-4-7-1 16,-10 1-4-16,-7-1 3 16,-7 1-1-16,0 3 0 15,-21-4-8-15,-38-2 2 16,-30-3-87-16,-7-3-80 16,-11-5-52-16,-3 1-240 0</inkml:trace>
  <inkml:trace contextRef="#ctx0" brushRef="#br1" timeOffset="343028">5107 14821 791 0,'0'0'180'0,"0"0"-62"15,0 0-3-15,0 0-9 16,0 0-30-16,0 0-67 16,-44-80-9-16,44 134-31 15,0 18 31-15,10 22 16 16,4-3-14-16,-1-2 19 0,1-5-18 15,3-16-2 1,-10-11 8-16,0-26-7 0,0-11-2 16,0-14 0-16,-7-6-32 15,0 0 26-15,-7-37 1 16,-31-9-57-16,4-5 49 16,-18-1 7-16,8 15 3 15,-1 6-1-15,0 11-10 16,14 13 13-16,17 7-9 15,14 0-2-15,0 0 12 16,0 7-22-16,28 18 22 16,34-4 5-16,17-8-1 15,27-9 3-15,18-4-5 16,3-4-1-16,1-30 5 16,-25-3-4-16,-14-8 3 0,-37 1 13 15,-18-1 18 1,-23-1 28-16,-11-5-15 0,0 2-12 15,-11 6 9-15,-16 10-29 16,-4 14 12-16,17 17 7 16,14 2-34-16,-7 0-2 15,-17 31-4-15,10 30 0 16,-6 21-4-16,20 4 10 16,0 0-2-16,0-9 0 15,27-8 4-15,4-18-1 0,-10-20-3 16,3-11-7-1,-4-8 4-15,5-12-27 0,2 0 19 16,4-6 4-16,7-20 14 16,-11 1 0-16,11-1-7 15,-7 0 2-15,-10 6-5 16,3 15 3-16,-10-1 0 16,-1 6-2-16,11 0-19 15,11 11 15-15,-4 15-9 16,13 0 4-16,1-6 4 15,-7-9 0-15,7-5-9 16,-11-6 15-16,4 0-4 16,-7-6 5-16,-4-19 3 15,-3-7-1-15,-10 1 9 16,-7-13-10-16,-7 5 13 0,0-4 5 16,0 5-13-16,0 10 17 15,0 8-5-15,-14 11-4 16,7 9 15-16,-6 0-29 15,2 0-11-15,-9 12 8 16,-1 19-10-16,-3 13 13 16,17 0 0-16,7 0 1 15,0 2-7-15,31-12 6 16,10-5 0-16,21-9-5 16,-3-15-5-16,-1-5 1 15,1 0 4-15,2-20 5 16,-2-14 5-16,-8 0-5 0,-13 2 0 15,-17 6 13 1,-14 7-12-16,3 6 15 0,-3 8-15 16,-7 5 3-16,0 0-8 15,7 0 1-15,7 0-5 16,17 12 6-16,13 13-10 16,-6 1 12-16,-4 0 0 15,11 0 0-15,-7-7-6 16,7-1 6-16,-14-12 0 15,-4-4-1-15,-3-2 11 16,-3 0-7-16,3-6 4 16,3-22-4-16,4-9 5 15,-10-9-5-15,-4 3-3 0,-17-2 13 16,0 7-11 0,0 1 13-16,0 17-2 0,-17 6-8 15,3 8 7-15,14 6-12 16,0 0-6-16,0 0 5 15,0 0-26-15,-7 32 24 16,0 4-1-16,1 13 8 16,6-1-10-16,0 5 6 15,0-7 0-15,0 2-1 16,0-3 8-16,20-7-11 16,18-7 4-16,7-5 0 15,13-14-8-15,8-4 8 16,9-8-3-16,8 0-1 15,-18 0-56-15,-34-15-115 16,-31 4-326-16</inkml:trace>
  <inkml:trace contextRef="#ctx0" brushRef="#br1" timeOffset="343742">8614 15227 1020 0,'0'0'133'0,"0"0"-11"15,0 0-6-15,0 0-3 16,0 0-57-16,0 0-37 16,-6-101-19-16,6 116-20 15,0 28 14-15,0 20 5 16,0 8 2-16,0-2 6 16,0-12-7-16,0-12 0 15,20-13-5-15,4-20 3 16,14-12-6-16,-4 0-5 15,28-26 13-15,-3-17 15 16,-1-14-13-16,-6 0-1 16,-21 0 3-16,-17 0 2 15,-14 11-5-15,0 9 1 16,0 5-2-16,0 19 13 16,0 0-12-16,0 13-1 0,0 0 0 15,0 0-15-15,24 0 3 16,10 26 8-16,11 11 4 15,-7-3-4-15,-18 1 4 16,11-1 0-16,-17-2-1 16,3-7 3-16,-10 1-2 15,-7-8 0-15,0-4-13 16,0-3-27-16,-31-2-47 16,-21-9-19-16,-20 0-79 15,-10 0-96-15,-8-32-82 16</inkml:trace>
  <inkml:trace contextRef="#ctx0" brushRef="#br1" timeOffset="344035">8436 14721 501 0,'0'0'174'0,"0"0"-28"16,0 0-13-16,0 0-67 15,0 0-41-15,0 0-25 16,-28-2 11-16,28 41-10 15,21-2 1-15,30-3 4 16,1-9 12-16,0-7 8 16,9-10 28-16,-16-8-17 15,-17 0-3-15,-15-2 36 16,-13-23 5-16,0-4-28 0,0 0-20 16,-41-1-27-1,-21 9-6-15,4 9-25 0,6 12-74 16,14 0-34-16,18 20-128 15,20 18-205-15</inkml:trace>
  <inkml:trace contextRef="#ctx0" brushRef="#br1" timeOffset="344746">9646 15330 969 0,'0'0'175'0,"0"0"-47"15,0 0 0-15,0 0-42 16,-10-146-4-16,10 141-54 16,0-2 6-16,0 7-30 15,0 0-4-15,0 12 0 16,17 29-19-16,10 13 19 15,4 11 10-15,-10-2-3 16,-4 1-7-16,-10-5 0 16,7-10 0-16,-14-14 2 15,17-19-2-15,-3-10 0 16,-14-6-2-16,13 0-6 16,18-12 8-16,7-28 0 0,14-2 12 15,-8-3-16-15,1 7 4 16,-24 6 0-16,-7 12-5 15,-8 14 6-15,5 1-1 16,-4 5 0-16,0 0-17 16,13 0 8-16,4 22 3 15,7 4-5-15,-3 6 8 16,3-6 1-16,-4-7 2 16,4-7 0-16,-10-9 5 15,3-3-5-15,-4 0 1 0,-2 0-1 16,2-21 8-16,4-10-2 15,-10-3-6-15,-7 9 0 16,-7 7 6-16,0 12 5 16,0 1-2-16,0 5-5 15,0 0-4-15,14 0-15 16,17 17-1-16,20 14 15 16,8-2 2-16,16-5 1 15,1-6-2-15,-4-12 0 16,-20-6 2-16,-1 0 2 15,-27 0-4-15,-3-17 12 16,-21-11-10-16,0-9 16 16,-7-12-5-16,-69 3-8 15,-20 6-5-15,-21 9-5 16,14 11 3-16,14 14-10 0,37 6-41 16,21 0-31-1,31 14-90-15,0 24-143 0,69-7-340 16</inkml:trace>
  <inkml:trace contextRef="#ctx0" brushRef="#br1" timeOffset="346584">11393 15568 137 0,'0'0'723'0,"0"0"-672"0,0 0 35 16,0 0 11-16,0 0-65 15,0 0-20-15,141-124 32 16,-79 93-6-16,-4-6 8 16,-6-1-12-16,-15 4-8 15,-23 3 24-15,-14-1-14 16,0 7 2-16,0 1-3 15,0 11-11-15,-7-5 9 16,-24 10-15-16,11 2-13 16,-11 6-4-16,-7 0-1 15,10 11-6-15,4 21 4 16,11 8 3-16,13 9-9 16,0 2 5-16,31-5-13 15,27-9 13-15,7-6-21 0,25-16 7 16,13-10 16-16,-7-5-8 15,0-5 9-15,-6-36 0 16,-15-7 2-16,-16-15 1 16,-14-8-1-16,-8-7-2 15,-23-16 13-15,-14-1-9 16,0-2 24-16,0 8-5 16,-31 13-11-16,4 13 17 15,-4 20-15-15,10 23 11 0,14 14 3 16,-3 6-26-1,-4 0-2-15,-6 55-14 0,-11 27 10 16,0 21-5-16,17 12 9 16,14-7 0-16,0-11 5 15,65-5 3-15,25-15-8 16,23-25 0-16,18-21 1 16,3-17-7-16,0-14 5 15,-24 0 1-15,-21-14 0 16,-30-17 4-16,-21-7-4 15,-14-7 0-15,-24-7 4 16,0-2-2-16,-31 8 1 16,-28 3-3-16,1 17 7 15,6 12-5-15,14 8-2 16,8 6 0-16,9 0-10 0,4 38 6 16,-11 13 1-16,11 12 3 15,17 0 1-15,0-11 1 16,0-7-2-16,31-13 0 15,21-7 1-15,-1-13-3 16,18-12 2-16,-4 0 0 16,11 0-1-16,-18-12 5 15,1-19-1-15,-15-1-3 16,-13 1 0-16,-3 5 3 16,-21 6-3-16,3 9 0 15,-10 8-1-15,7 3 4 16,0 0-6-16,13 0-2 0,-2 8-7 15,9 18 3 1,-3-3-1-16,-3-3-5 0,3 0 4 16,-10-14-23-16,-7 0 10 15,-1-4-7-15,1-2 11 16,11 0 17-16,2 0-3 16,11-25 6-16,-3-4 0 15,3 4 5-15,-7 7-5 16,-11 4 0-16,-6 8 1 15,0 6-3-15,10 0 2 16,-3 0-5-16,7 0 2 16,10 0-9-16,0 6-1 15,-11 8-15-15,11-2-13 0,-10-6 23 16,3-1-3 0,-17 4 17-16,0-9-1 0,0 0 7 15,-7 0-2-15,13 0 3 16,4 0-1-16,4-12 11 15,3-8-13-15,4 6 0 16,3-3-1-16,-4 8 3 16,4 4-4-16,0 5 2 15,14 0-1-15,-11 0-5 16,4 0 6-16,7 11-2 16,-8 3 0-16,8 0 0 15,0-2 2-15,6-6 0 16,8-6 1-16,-14 0 1 15,6 0 4-15,-20-18-6 0,-3-1 12 16,-18-13 11-16,-10 0 24 16,0-1-16-16,0 2-20 15,-10 1 18-15,-11 7-24 16,-3 12-4-16,10 5 12 16,14 6-13-16,0 0 0 15,0 0-9-15,0 6-12 16,0 20 15-16,0 4 6 15,31 3-11-15,-3-13 8 16,3-1-15-16,-1-1 11 16,-2-6 0-16,-4-4 3 15,-10-8-2-15,0 0 4 16,-8 0 2-16,12 0 5 0,-5 0-2 16,1 0 0-1,3-8-3-15,-3 3 2 0,10 5-8 16,4 0 5-16,16 0 1 15,1 0-5-15,7 5 4 16,-1 9-1-16,-6-9-21 16,0 4 4-16,-8-3 17 15,-9-1-4-15,3 1 6 16,-7-3 0-16,3 0 4 16,11 5-4-16,14-8 0 15,6 0 1-15,18 0-1 16,-11 0 0-16,4-20 0 0,-11-5 5 15,-13-12-3-15,7-7 16 16,-14-9 19-16,-11-8-2 16,-10-5 0-16,-10-5-11 15,-7-4-5-15,0-2 9 16,0 6-22-16,-7 11 7 16,-17 14 0-16,4 20-7 15,13 16 24-15,-10 6-26 16,10 4-4-16,0 20-6 15,-17 29-12-15,10 22 18 16,0 11 0-16,14-4-24 16,0-3-26-16,0-4-20 15,28-19-58-15,16-15-36 0,-6-17-107 16,-7-14-172 0</inkml:trace>
  <inkml:trace contextRef="#ctx0" brushRef="#br1" timeOffset="346746">15367 14765 772 0,'0'0'137'15,"0"0"-104"-15,296-58-28 16,-124 58-5-16,-3 0 2 16,-22 0-2-16,-33 20-19 15,-63 18-208-15</inkml:trace>
  <inkml:trace contextRef="#ctx0" brushRef="#br1" timeOffset="348218">12572 16330 178 0,'0'0'855'0,"0"0"-773"15,0 0 63-15,0 0-18 16,0 0-45-16,0 0-36 16,38-71-46-16,-7 97 1 15,27 19 15-15,1 1-11 16,6 3 10-16,-3-3-7 15,-4-9-3-15,-13-3 3 16,-24-8-8-16,-21-2-1 16,0-11-6-16,-52 4-34 15,-27-2-5-15,3-10-54 16,32 1 10-16,23-6 62 0,21 0 11 16,7-17-7-16,58-22 18 15,32-19 2-15,13-11 4 16,10-3 2-16,-17 15 1 15,-34 8 37-15,-42 21 21 16,-20 11 17-16,-7 5 5 16,0 3-36-16,0 4 0 15,-14-3-23-15,1 5-24 16,-4 3 0-16,3 0-1 16,-7 16 1-16,-10 22-6 15,24 8 11-15,0-1-5 16,7 4 0-16,0-3 1 0,35-15-7 15,34-11 6-15,20-14-9 16,7-6 5-16,1-6-12 16,-1-34 11-16,-24-3 3 15,-3-14 2-15,-25-7 0 16,-16 0 0-16,-11-17 0 16,-17 2 11-16,0-2-7 15,0 10 23-15,-24 22-5 16,3 21-4-16,4 16 27 15,10 12-29-15,7 0-16 16,-6 38-1-16,-15 33-7 16,11 23 8-16,10 9 0 15,0-6 7-15,0-7-14 16,0-22-1-16,17-11-64 16,-3-20-42-16,10-23-93 0,-18-14-52 15,-6 0-152-15</inkml:trace>
  <inkml:trace contextRef="#ctx0" brushRef="#br1" timeOffset="348704">13765 16253 447 0,'0'0'407'15,"0"0"-268"-15,0 0-18 16,0 0-42-16,0 0-57 16,0 0-22-16,327-45 15 15,-207 42-9-15,-41 3-4 0,-20 0 21 16,-28 0 0-1,-25 0 6-15,1 0 18 0,-7 0-9 16,0 0 13-16,0 0 8 16,0 0-14-16,0 0 5 15,0 0-39-15,0 0-9 16,0 0-2-16,-7 29-10 16,1 16 10-16,6 6-2 15,0 1 9-15,0-9-2 16,0-9-3-16,24-8-2 15,3-9 0-15,18-11-1 16,-7-6 1-16,13 0 8 16,8-12-5-16,-15-13 6 15,1-15-9-15,-7 2 0 0,-7 7 4 16,-4-1-3-16,-13 13 8 16,-4 13 5-1,-3 6-9-15,7 0-5 0,0 0-1 16,17 0 1-16,0 20-7 15,-4 3 14-15,11 3-7 16,-14-1 0-16,4-5 1 16,-4-6-3-16,-4 4 2 15,4-10 0-15,-3 4-1 16,0-7 2-16,3-5-1 16,14 0 0-16,13 0 0 15,8-5 4-15,-8-10-4 16,1-2 0-16,-8 3 2 15,-19 2 3-15,-12 12-5 0,-6 0 0 16,0 0-8-16,17 0 6 16,4 6-48-16,16 6-39 15,18 2-67-15,10-8-135 16,25-6-336-16</inkml:trace>
  <inkml:trace contextRef="#ctx0" brushRef="#br1" timeOffset="349822">16829 15739 897 0,'0'0'228'0,"0"0"-92"16,0 0 34-16,0 0-32 0,0 0-82 15,0 0-54-15,-127-26 0 16,102 123-2-16,-2 35 17 15,20 2-17-15,-3-2 6 16,3-10-5-16,0-27-1 16,7-24 0-16,0-25-2 15,0-22-27-15,0-19-13 16,0-5-2-16,-7-5 19 16,0-39 9-16,0-7-40 15,-10-12-2-15,-3 0 46 0,-18 3-10 16,0-4 22-1,-7 14 0-15,18 6 4 0,-4 13-3 16,17 17 17-16,7 8-4 16,7 6 12-16,0 0-26 15,34 0 3-15,56 12-8 16,30 8 10-16,14-6 4 16,-3-3-8-16,-35-11 1 15,-13 0 18-15,-39 0-4 16,-19 0 15-16,-25 0 14 15,0 0 5-15,0 0 6 16,0 0-25-16,0 0-16 16,0 6-1-16,0 14-14 15,6 11-7-15,15 13 6 0,3 9 2 16,4 5 2-16,-11-4-3 16,-3-8 0-16,-8-9-5 15,-6-6 7-15,0-5-2 16,0-12 0-16,0-8-10 15,0-6-7-15,0 0-12 16,0 0 5-16,0-25 18 16,0-19-25-16,25-7 8 15,9-14 23-15,28 2-3 16,-11-6 3-16,8 4 2 16,-8 7 5-16,-6 3 11 15,-7 24-6-15,-17 11 8 16,3 14-11-16,-11 6-5 0,8 0-8 15,-4 23 3 1,4 23-3-16,3 5-6 0,-10 7 14 16,-1-13-4-16,11-1 2 15,-10-19 6-15,0-4-8 16,3-11 0-16,-3-10 2 16,-7 0 2-16,17 0-3 15,3 0 2-15,11-14 13 16,0-15-15-16,-10 9 19 15,2-11-9-15,-5 11-6 16,-5-1 17-16,-13 5-20 16,0 14-2-16,-7 2 5 15,0 0-2-15,17 0-6 0,-3 0-2 16,17 18-1 0,10 15 0-16,4-8 6 0,6-4 0 15,4-4-1-15,4-9 8 16,6-8-7-16,4 0 0 15,-4-20 3-15,11-23 2 16,-11-14-5-16,-6-9 0 16,-8-2 3-16,-20 2 6 15,-24 3-7-15,-7 12 8 16,0 18-8-16,-14 8 15 16,-24 25-17-16,-6 0-1 15,-1 32-3-15,7 28 6 16,11 14-4-16,27 9 2 15,0-12-4-15,58-8 0 0,25-17-5 16,13-23-8-16,0-15 5 16,-17-8-29-16,-10 0-16 15,-24-33-72-15,-25-11-215 16</inkml:trace>
  <inkml:trace contextRef="#ctx0" brushRef="#br1" timeOffset="352019">17049 12821 434 0,'0'0'201'0,"0"0"-103"15,0 0 33-15,0 0-53 16,0 0-40-16,-320-64-12 16,152 55-15-16,-32 7 7 15,-44-10-18-15,-69 0 4 16,-96-4 7-16,-93-2-8 16,-83-11 1-16,-68 7 19 15,-28 4-10-15,-41 10-2 16,-24 8-11-16,-10 0 0 15,20 3-7-15,55 20-12 0,52-3 3 16,58 6 0-16,38-7 9 16,21 1 2-16,24 4 5 15,47-5 0-15,29 7-5 16,40 0 16-16,46 0-11 16,23-1 8-16,35-5-6 15,38-2 4-15,30-10-6 16,46-4 0-16,33-4 4 15,25 0 1-15,17 0-5 16,-4 0 0-16,-13 0 5 16,-24 7-9-16,-21 4 4 15,-21 10 0-15,-17 2-6 0,-13 9 8 16,6-1-2-16,11-3 0 16,23-5 2-16,42-6-1 15,21-5-1-15,37-1 0 16,15-2 14-16,9-4-9 15,-3 4 6-15,0 2-1 16,-3 3-6-16,-18 4 10 16,8-1-11-16,-18 3-1 15,3 3 16-15,15-2-13 16,-1-4 20-16,17-1 1 16,-16 4-25-16,13 12 17 15,-14 5-18-15,-7 6 0 16,1 8 7-16,-1 12-3 0,8 9-4 15,-8 16 0 1,7 21 6-16,1 17-7 0,6 8 1 16,0 6 0-16,10 7 1 15,15 1 5-15,-4 11 0 16,10 11 36-16,0-2-18 16,7 1 9-16,0-9-22 15,0-6-5-15,7-8 15 16,17-6-17-16,10-2 14 15,4-4-6-15,7-1-10 16,6-12 11-16,8-12-13 16,9-21 0-16,11-17 5 15,18-13 4-15,23-6-9 16,28-1 2-16,24 6-2 0,14 0 10 16,6 1-10-16,-6-2 0 15,-11 2 1-15,11-7 5 16,-7 1-6-16,-1-3 0 15,15-4-14-15,-7-1 11 16,13 0-1-16,14-3-15 16,31 2 16-16,38-12-7 15,24-5 10-15,28 0-6 16,20-1 12-16,17-5-6 16,14-2 0-16,1 7 1 15,16-5-1-15,4 0 0 16,10 3 0-16,6-9-3 15,15 6 8-15,14-9-5 0,23-3 0 16,11-1 4-16,3 4-6 16,-6 1 2-16,-39-3 0 15,-20 8-4-15,-38-2 10 16,0-4-6-16,11-4 0 16,-11 0 1-16,14-7-1 15,10 0 0-15,-17 0 0 16,7 0-7-16,-14 0 10 15,-28-9-3-15,-23 4 0 16,-39-6-6-16,-26-4 2 16,-25 4-3-16,-14-4 7 0,1-2-2 15,-5 4 4 1,12-8-2-16,-8-2 0 0,-30 3-6 16,-22-6 4-16,-30 6-16 15,-21-3 8-15,1 9 6 16,-12-6 3-16,12 8 1 15,-5-2 0-15,5 3 3 16,13-1-8-16,-14-2 5 16,14 2 0-16,-17-2 1 15,10-6 2-15,-7 9-3 16,-10-7 0-16,3 10 4 16,11-4-13-16,3-2 8 15,14-3 1-15,0-3 3 16,-7-1-1-16,-7-4-2 0,0-6 0 15,-31-6 6 1,-14-1-7-16,-30-7 1 0,-14-7 0 16,-39-5 12-16,-6-14-12 15,-20-4 19-15,-32-8-5 16,1 1-10-16,13-7 19 16,24-3-6-16,14-22 2 15,21-6-7-15,37-14-7 16,18 2 1-16,-4 4 4 15,-3-4-3-15,-4-3 23 16,-20-5-15-16,-14-8 6 16,-17-10 17-16,-8-7-28 15,-6-9 15-15,0-9-14 16,0 3-10-16,0 5 9 0,0 10-9 16,0 4-1-16,0 15 2 15,-6 23 10-15,-32 17-12 16,-14 27 4-16,-20 13-2 15,-11 8 0-15,-6 7-2 16,-7 5 0-16,13 9-3 16,18 5 8-16,13 7-5 15,14-1 0-15,11 4 3 16,-35-7-6-16,-34 0 3 16,-66-8-12-16,-99 0 4 15,-100-6-54-15,-114-5-24 0,-95-4-36 16,-53 6-61-1,-16 14-53-15,16 10-254 0</inkml:trace>
  <inkml:trace contextRef="#ctx0" brushRef="#br1" timeOffset="353018">1439 10746 949 0,'0'0'178'16,"0"0"-68"-16,0 0 22 15,0 0-65-15,-238-72-24 16,149 72 4-16,-7 33-41 15,-8 20 24-15,15 11-1 16,24 8-23-16,20 4 23 0,45 4-29 16,0 2 0-1,38-6-4-15,41-7 5 16,17-16-1-16,18-13 2 0,3-14 7 16,-14-9-13-16,3-11 4 15,-16-6-42-15,-25 0-21 16,-13 0-81-16,-32 0-139 15,-9-6-340-15</inkml:trace>
  <inkml:trace contextRef="#ctx0" brushRef="#br1" timeOffset="353318">1920 10809 151 0,'0'0'807'0,"0"0"-659"15,0 0-6-15,0 0 22 16,0 0-50-16,0 0-63 16,-34-117-11-16,23 117-39 15,11 20-2-15,-20 34-1 16,6 21 2-16,-10 10 16 16,10 1-16-16,7-6 1 15,7-5-4-15,0-12 4 16,21-12-1-16,23-14 0 15,8-11-6-15,0-12 0 16,10-8-81-16,-11-6-54 16,-6 0-25-16,6-2-67 15,-16-33-66-15,9-11-393 16</inkml:trace>
  <inkml:trace contextRef="#ctx0" brushRef="#br1" timeOffset="353581">2298 10995 520 0,'0'0'172'16,"0"0"-31"-16,0 0 7 15,0 0 4-15,0 0-39 16,0 0-43-16,0-75-17 16,0 75-45-16,0 0-7 15,0 10-1-15,0 18-4 16,0 12 4-16,0 8 7 16,0 1-2-16,17-2 5 15,-3-11-10-15,24-4 0 0,7-7 5 16,6-10 2-1,8-10 1-15,16-5-2 0,-3 0-1 16,18-25 12-16,-1-13-17 16,-23-5 0-16,-15 1-58 15,-51-2-147-15,0 5-162 16</inkml:trace>
  <inkml:trace contextRef="#ctx0" brushRef="#br1" timeOffset="353753">2264 10692 520 0,'0'0'218'15,"0"0"-122"-15,0 0-12 0,0 0-60 16,0 0-23-16,258-97 5 16,-183 97-6-16,-9 0-33 15,-15 0-125-15,-13 11-74 16,-24 15-105-16</inkml:trace>
  <inkml:trace contextRef="#ctx0" brushRef="#br1" timeOffset="354257">2439 11007 256 0,'0'0'374'0,"0"0"-223"15,0 0-24-15,0 0-95 16,0 0-12-16,230-38-12 0,-89 18-3 15,0-3 0-15,-6-2-5 16,-32 2 0-16,-28 2 1 16,-33-4 2-16,2-1-3 15,-13 4 8-15,-24-2 36 16,-7 8 93-16,0 1-47 16,0 9-13-16,0 6 12 15,0 0-56-15,0 0-14 16,-7 15-19-16,7 18-1 15,-14 11-4-15,8 2 5 16,-5 3 0-16,-2-1 8 16,-1 1 1-16,7-11-5 0,-3-13-4 15,10-14 3-15,0-8-5 16,0-3 8-16,0 0-6 16,0 0 29-16,0-23 18 15,0-21 5-15,24-15-52 16,13-7 5-16,-2 1-6 15,10 2 1-15,-1 11 0 16,-6 14-4-16,0 20 11 16,-7 14-12-16,3 4 5 15,11 17-13-15,-14 35 4 16,-24 11 4-16,0 2-2 16,-7-2-3-16,0-8-73 15,0-13-59-15,0-10-93 16,0-15-27-16,0-14-57 15</inkml:trace>
  <inkml:trace contextRef="#ctx0" brushRef="#br1" timeOffset="354811">3395 10944 536 0,'0'0'129'0,"0"0"16"16,0 0-18-16,0 0-38 15,0 0-81-15,0 0 4 16,0 0-13-16,327-106 1 15,-214 80 0-15,-3 3-3 16,-27 0 14-16,-25 3-11 0,-20 3 21 16,-17 0 31-1,-15-3 70-15,1 0-37 16,-7 0-22-16,0 2 34 0,0 8-69 16,0 4 18-16,0 3-14 15,0 3-30-15,0 0-1 16,0 0-1-16,0 29-12 15,0 19 3-15,0 15 17 16,0-1-8-16,0-4 0 16,0-3 7-16,0-16-6 15,0-10-1-15,0-12 0 16,0-15-3-16,0-2 16 16,0 0-11-16,0-2 12 15,0-30-9-15,0-10 3 16,0-7-8-16,0-8 0 0,0 0-3 15,0 0 10-15,11 2-7 16,9 7 0-16,1 5-6 16,24 11-3-16,6 14-2 15,11 13-7-15,-3 5 11 16,-1 12-30-16,-20 31 26 16,-31 8 0-16,-7 10-5 15,-7-2 9-15,-38-6 7 16,7-9 0-16,18-9-6 15,6-7 10-15,14-4-5 16,0-8 1-16,0-1-58 16,51-9-19-16,29-6-127 0,23-6-164 15</inkml:trace>
  <inkml:trace contextRef="#ctx0" brushRef="#br1" timeOffset="355125">4984 10226 821 0,'0'0'95'16,"0"0"-5"-16,0 0 18 16,0 0-50-16,0 0-45 15,0 0-12-15,154 9 0 0,-109 39 10 16,-7 8-3-1,-11 2 5-15,-20 3 11 0,-7-4-7 16,0 0 12-16,0-5-20 16,0 2 5-16,-27 0-1 15,3-6-8-15,3-1-3 16,7-7-2-16,14-9 7 16,0-3-10-16,0 1 3 15,0-6-58-15,21 0-142 16,-14 0-233-16</inkml:trace>
  <inkml:trace contextRef="#ctx0" brushRef="#br1" timeOffset="355444">5114 11175 834 0,'0'0'196'0,"0"0"-86"15,0 0 35-15,0 0-51 16,0 0-86-16,0 0-8 16,-58 0-10-16,58 31 10 15,17 4 1-15,10-12-1 16,18-6 6-16,-7-9-9 16,7-4 3-16,-8-4 0 15,-9 0 21-15,-4-18-9 16,-17-10 58-16,-7-1-41 0,0 1-24 15,-31 5-5-15,-27 9-1 16,-18 8-63-16,-3 6-89 16,-11 0-145-16,-13 17-193 15</inkml:trace>
  <inkml:trace contextRef="#ctx0" brushRef="#br1" timeOffset="355673">565 12067 872 0,'0'0'259'16,"0"0"-228"-16,275 0 50 0,73-28 98 16,140-41-91-16,114-11-57 15,40-6-9-15,-9 6-15 16,-86 14 5-16,-138 21-12 15,-158 19 0-15,-141 18-20 16,-103 8-72-16,-35 5-170 16,-119 38-162-16</inkml:trace>
  <inkml:trace contextRef="#ctx0" brushRef="#br1" timeOffset="355870">1648 12368 475 0,'-223'59'339'0,"51"-16"-211"15,69-17 86-15,58-18-44 0,45-8-23 16,127-5-95-16,176-61-27 16,189-31 9-16,137-17-28 15,65-6 20-15,-27 14-26 16,-110 14-1-16,-127 15-8 16,-141 19-45-16,-141 16-213 15,-103 16-679-15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5.36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59 145 554 0,'0'0'103'0,"0"0"61"0,0 0-27 16,0 0-5-16,0 0-12 16,0 0-4-16,-52 14-9 15,52-14-74-15,-7-14 15 16,7-1 0-16,0-8-38 0,0 0 14 15,0-3-19-15,21 4-1 16,10 1-2-16,-10 10 0 16,9 11-2-16,1 0 0 15,-3 0-12-15,10 24 8 16,0 10 4-16,-11 11 0 16,4 3-7-16,-10 4 7 15,-11-6 0-15,-10-9-1 16,0-6-19-16,0-13 14 15,0-10-5-15,0-8 7 16,0 0 1-16,0 0 6 16,0 0 7-16,0-20 3 0,0-8-9 15,0-4 4-15,0-8-6 16,0-8 5-16,27-6-10 16,11 7 6-16,7 13-3 15,-24 18 0-15,-4 16-5 16,3 0 5-16,-2 0-7 15,9 25 2-15,4 12-3 16,-3 6 6-16,-4 3 2 16,-17-4 0-16,6-2-4 15,-13-9 1-15,0-5-10 16,0-5-30-16,0-7-21 16,0-4-53-16,-13 0-38 15,-8-7-101-15,11-3-364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6.2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271 118 721 0,'0'0'254'0,"0"0"-54"15,0 0-31-15,0 0-50 16,0 0-56-16,0 0-5 16,0 0-36-16,-72-118-18 0,58 118 9 15,-10 0-13-15,4 0-1 16,-4 0-3-16,3 24 1 16,-10 7 1-16,0 9 2 15,11 0-21-15,6-3 15 16,14-1-25-16,0-12-4 15,0-4 8-15,14-8-5 16,23-10 28-16,-9-2 3 16,-4 0 1-16,-3 0 6 15,3-8-2-15,-11-7 21 16,-6-2 24-16,10 3-25 16,-10 5 8-16,-7 4-5 15,0 5-12-15,0 0 19 16,0 0-34-16,0 0 0 15,0 0 0-15,0 31-27 0,0 12 27 16,0 14-1-16,0 1 9 16,0-5-8-16,0 0 0 15,0-11 0-15,0-8-2 16,0-11-63-16,0-11-120 16,0-10-291-16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5.60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0 716 0,'0'0'183'0,"0"0"-20"16,0 0-34-16,0 0-77 15,0 0-31-15,0 0-21 16,69-3 0-16,-18 14 9 16,15 1-4-16,9-4 1 0,-10-2-6 15,-6 0-102-15,-28 2-59 16,-24 1-63-16,-7 2-140 16</inkml:trace>
  <inkml:trace contextRef="#ctx0" brushRef="#br0" timeOffset="146">179 134 501 0,'0'0'105'0,"0"0"-9"16,0 0 22-16,0 0-37 16,0 0-37-16,0 0-41 15,223 17-3-15,-158-11-1 16,4 0-281-16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7.28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45 138 738 0,'0'0'249'0,"0"0"-40"0,0 0-53 15,0 0-17-15,0 0-70 16,0 0-11-16,-45-138-7 15,45 138-38-15,0 0 14 16,0 0-27-16,0 0-5 16,0 12 2-16,0 30-12 15,0 16 15-15,0 17 0 16,0-7 10-16,0 0-11 16,0-10 1-16,0-10 0 15,0-14-1-15,0-14 6 16,0-11-5-16,0-9 0 15,0 0 5-15,0 0 5 0,0 0-7 16,0-5-2-16,0-21 13 16,7-9-6-16,0-7-8 15,17-5 0-15,3-1-3 16,4 9-5-16,0 7-1 16,-10 15-2-16,-14 13 9 15,0 4-24-15,17 0 2 16,-4 18-3-16,5 11 10 15,-12 1 16-15,-6 0-15 16,-7-6-6-16,0-9 14 16,0 0-18-16,0-6 22 15,0-5 0-15,0 0 7 0,0-4-8 16,0 0 5-16,0 0 0 16,0 0 7-16,0 0-3 15,0 0 1-15,0 0-5 16,0 6-5-16,0 8 0 15,24 3-1-15,4 9 6 16,3-1 1-16,6-5 6 16,8 4-7-16,-10-7 0 15,-4-6 5-15,-1-2-5 16,-2-3 0-16,-4-4 0 16,-17-2-1-16,0 0 8 15,7 0-7-15,-14 0 0 16,6-2-2-16,5-16-9 0,-11 4-92 15,0-6-156-15,0 0-159 16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7.5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23 778 0,'0'0'207'0,"0"0"-36"0,0 0-21 15,0 0-73 1,0 0-52-16,0 0-18 0,45-23 0 16,-14 23-7-16,20 0 0 15,-13 0-35-15,-4 0-101 16,-3 0-94-16,-31 8-128 15</inkml:trace>
  <inkml:trace contextRef="#ctx0" brushRef="#br0" timeOffset="169">0 23 437 0,'14'154'214'0,"10"-154"-133"15,7 0 44-15,3 0-40 16,11 0-42-16,-1 0-38 16,8 4 2-16,10 1-7 15,-28-3-260-15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18.51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0 49 651 0,'0'0'285'16,"0"0"-154"-16,0 0 10 15,0 0-22-15,0 0-43 16,0 0-56-16,65-37-7 15,-13 35-4-15,10-2-3 16,-4 4 1-16,-6 0-7 16,-8 0 0-16,-6 0-4 0,-24 0 2 15,0 9 2 1,-4 0 0-16,-10-1-4 0,0 4-3 16,0 5 7-16,0 6 0 15,-38 0 3-15,-7 0 5 16,1-3-8-16,-8-4 2 15,21-1 6-15,4-2-6 16,10-9-2-16,10 1 0 16,7-5-3-16,0 0 4 15,0 0-1-15,0 0 0 16,0 0 7-16,13 0-12 16,25 4 10-16,14 1-5 15,-1 4 7-15,1 3-7 16,3 2 0-16,-14 5 0 15,-3 7 5-15,-7 3-11 0,-10-1 6 16,-4 3 0 0,-17-4-6-16,0-4 6 0,0-9 0 15,-17-7 2-15,-28 0 2 16,-14-7 14-16,-6 0-11 16,-4-3-6-16,11-16-2 15,-14 1-9-15,10 1-113 16,3 0-215-16,22-13-638 15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4:39.02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3137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4299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4740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5178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602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181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6558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7132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7642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8228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8648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9108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9288">8577 769 30 0,'0'0'731'0,"0"0"-549"15,0 0-31-15,0 0-4 16,0 0-83-16,0 0-13 15,192-54-44-15,-168 54-4 16,-17 0-6-16,-7 8-187 16,0 6-416-16</inkml:trace>
  <inkml:trace contextRef="#ctx0" brushRef="#br0" timeOffset="11589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2024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246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3080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3500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3937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1:55:45.697"/>
    </inkml:context>
    <inkml:brush xml:id="br0">
      <inkml:brushProperty name="width" value="0.05" units="cm"/>
      <inkml:brushProperty name="height" value="0.05" units="cm"/>
      <inkml:brushProperty name="color" value="#808080"/>
      <inkml:brushProperty name="fitToCurve" value="1"/>
    </inkml:brush>
  </inkml:definitions>
  <inkml:trace contextRef="#ctx0" brushRef="#br0">220 386 525 0,'0'0'189'16,"0"0"-28"-16,0 0-42 16,21-146 3-16,-21 109-10 15,0 11-40-15,0 0 14 16,0 3-36-16,-7 9-20 16,-24 6-10-16,4-1-10 15,-11 9-10-15,-7 0 0 16,1 0-3-16,13 5-8 0,17 21 9 15,14 3 2-15,0 5-5 16,7 8-4-16,51 4 3 16,18 0-6-16,6 9 1 15,8-9 3-15,-25-1 8 16,-13-2 0-16,-15-11-9 16,-23 0 1-16,-14-6 7 15,0 1-11-15,-38-4 7 16,-27-2-11-16,-17-8 13 15,9-8-55-15,15-5-11 16,13 0-32-16,14 0-21 16,31-18-1-16,0-22-54 15,66-17-22-15,47-24-245 16</inkml:trace>
  <inkml:trace contextRef="#ctx0" brushRef="#br0" timeOffset="1379">798 43 597 0,'0'0'120'15,"0"0"26"-15,0 0-53 16,0 0 17-16,0 0-29 16,0 0-43-16,21-43-38 15,-21 86-15-15,0 16 15 16,0 24 30-16,0 11-28 16,0 7 12-16,-14-4-14 15,14-14 9-15,0-26-19 0,0-20-3 16,0-23-73-1,14-14-2-15,3 0 20 0,-10-8 57 16,-7-23 2-16,0-12 0 16,-7 3 2-16,-38-9 7 15,-6 3 0-15,-4 7 3 16,10 7-3-16,17 10 24 16,15 13 14-16,2 3-30 15,11 6-3-15,0 0-5 16,31 0-12-16,35 0 7 15,30 11 10-15,17-2-2 16,4-4-2-16,-14-5 7 16,-13 0-8-16,-21 0 0 15,-42 0 0-15,-10 0-4 16,-17 0 12-16,0 0 6 0,0 0 47 16,0 0 10-16,-10 0 12 15,-24 0-83-15,-4-5 2 16,-7 5-14-16,0 0 13 15,1 0-1-15,6 11 0 16,10 15-6-16,11 8 5 16,10 1 1-16,7-1 0 15,0-3-6-15,0-5-8 16,45-8-17-16,0-10 15 16,-1-3-7-16,-6-5 20 15,-17 0-11-15,-4 0 14 16,-3-13 15-16,-7-11-15 0,-7 4 41 15,0-5-2 1,0-1-10-16,0 0 17 0,-7 15-26 16,-7-1-12-16,14 9 12 15,0 3-20-15,0 0-8 16,0 0-13-16,0 26 2 16,0 6 19-16,34 7 0 15,4-13 1-15,0-8-10 16,14-4 5-16,-15-9-1 15,8-5 0-15,-7 0 1 16,-4 0 4-16,4-25 0 16,-7-7 0-16,-3 1 10 15,3-3-6-15,-18 2 5 16,4 15 1-16,-10 5-6 16,-7 10 5-16,0 2-9 0,7 0-17 15,0 0 0-15,7 14-70 16,3 6 72-16,-3-3-61 15,0-9 6-15,-14-4 62 16,0-4-2-16,0 0 10 16,0 0 38-16,0-6 37 15,0-6-23-15,-7-2 26 16,-7 11-38-16,0 3 19 16,-3 0-48-16,10 0-11 15,0 3-9-15,7 25-3 16,0 4 12-16,0 5 0 15,0-11-18-15,21-6-27 0,10-4-17 16,0-6 16 0,-4-10 15-16,11 0-28 0,7 0 43 15,13-26 16-15,-6-20 0 16,-1-5 2-16,-13-12 24 16,-14-8 42-16,-10 8 24 15,-14 0-37-15,0 5 14 16,0 13-9-16,0 19-23 15,0 9 20-15,-7 14-23 16,0 3-23-16,-3 0-11 16,3 20-31-16,-7 31 11 15,14 15 13-15,-13 14 14 16,13 3-4-16,0-6-3 0,0-14-22 16,0-17 3-16,0-20-34 15,13-8 5-15,-6-16 6 16,0-2 0-16,10 0 42 15,-10-28 7-15,14-10-2 16,3-13-4-16,3 2 5 16,11 3-6-16,-14 10 0 15,-3 10 5-15,3 17-6 16,-10 9 1-16,-1 0-18 16,1 0 16-16,-3 26-17 15,-5 5 4-15,-6 3 14 16,0 3-13-16,0-11 10 0,0 0 3 15,14-9 1-15,10-3 11 16,17-2-9-16,15-10 4 16,29-2-6-16,36 0-93 15,13 0-136-15,14-8-530 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37.85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476 15 723 0,'0'0'267'0,"0"0"-93"16,0 0-6-16,0 0-51 15,0 0-47-15,0 0-35 16,0-3-3-16,-45-2-29 0,-7 1 4 16,-6 4-2-16,0 0-1 15,6 0-4-15,7 0 0 16,7 0 6-16,14 9-8 16,-3 8 2-16,3 6 0 15,10 5-6-15,-7 7 15 16,11 5-9-16,3 6 6 15,7 8-6-15,0 3 23 16,0 6-15-16,31 9-3 16,-3 4 28-16,9 8-29 15,1 2 17-15,-7 8 8 16,-3 0-25-16,-4 1 29 0,-17-10-22 16,6-2-3-16,-13-6 15 15,0-5-22-15,0-11 11 16,0-11-6-16,0-13 1 15,0-13 4-15,0-10-11 16,0-8 1-16,0-4 1 16,0-2 2-16,-6 0-4 15,6 0 14-15,0 0-12 16,0 0 21-16,0 0-18 16,0 0-4-16,0 0 9 15,0 0-4-15,0 0-6 16,0 0 0-16,0 0 2 15,31 0-3-15,13 0 1 16,8 0 0-16,-7 3 2 16,6-3 3-16,1 0-5 0,-15 0 0 15,-9 0-39-15,-21 3-20 16,-7 0-51-16,0 0-36 16,0-3-103-16,17 0-285 15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41.39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0 130 974 0,'0'0'72'0,"0"0"-4"15,0 0 22-15,0 0-61 16,0 0-28-16,0 0 34 16,206 17-18-16,-123-17 1 15,-1 0 11-15,-10 0-24 16,-10 0 16-16,-17 0 2 15,-24 0-5-15,-8 0 28 16,-13-11-2-16,0-9-6 0,0-3-17 16,-13-3-14-16,-25 6-7 15,-7-1 0-15,-6 8 2 16,16 4-6-16,4 6 4 16,7 3 0-16,17 0-2 15,7 0 6-15,0 0-6 16,0 0 2-16,18 0 0 15,16 0-1-15,11 7 4 16,-1 6-2-16,1 1 4 16,0 3 2-16,-1 4-3 15,-13-1-4-15,-3 5 2 16,-21 1-8-16,-7-1 6 0,0 5 0 16,-7-2-2-16,-38-2 2 15,0 3-10-15,1-4-138 16,9-2-143-16,28-6-295 15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40.38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3 980 943 0,'0'0'269'16,"0"0"-103"-16,0 0-24 15,0 0-52-15,0 0-76 16,0 0-12-16,0 0-2 16,0 47 0-16,0 16 8 15,0 6-6-15,0 2-2 16,0-2 0-16,7 1 8 16,3-14-13-16,-3-10 5 15,0-9-83-15,-7-11-107 16,0-15-264-16</inkml:trace>
  <inkml:trace contextRef="#ctx0" brushRef="#br0" timeOffset="498">285 64 864 0,'0'0'192'15,"0"0"-28"-15,0 0-49 16,0 0-59-16,0 0-2 0,0 0-19 16,134-64-11-16,-83 64 9 15,-6 0-18-15,-7 0 5 16,-18 0 8-16,-2 0-20 15,-11 4 10-15,-7 20-6 16,6 6-11-16,1 16 23 16,-7 20-20-16,0 23 11 15,0 28 4-15,0 23-2 16,0 8 11-16,7 7-11 16,0-4-10-16,0-5 11 15,3 0-15-15,-10-12-3 16,0-14 3-16,0-19 6 15,0-16-9-15,0-22 0 0,0-14 3 16,0-18-5 0,0-14 2-16,0-8 0 0,0-3-2 15,0-6 8-15,-44 0-6 16,-25 0 0-16,-21 0 0 16,-6 0-1-16,10 0-71 15,17 0-47-15,32 0-106 16,37-17-242-16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39.84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45 214 818 0,'0'0'140'0,"0"0"-15"16,0 0 30-16,0 0-53 16,0 0-42-16,0 0-6 15,-45 0-34-15,69 0-5 16,28 0-11-16,13 0 7 15,18-6 5-15,13-5-13 16,7-1-1-16,0 4-1 16,-20-1-1-16,-32 7-16 15,-37-2-169-15,-14 4-136 16,0 0-398-16</inkml:trace>
  <inkml:trace contextRef="#ctx0" brushRef="#br0" timeOffset="247">296 0 729 0,'0'0'290'16,"0"0"-64"-16,0 0-75 15,0 0-58-15,0 0-56 16,0 0-26-16,0 8 11 15,7 21-12-15,10 8 16 16,4 9 0-16,-4 2-25 0,-3 1 16 16,-1 0-17-16,-6 2 2 15,0-5-10-15,-7-3-64 16,0-2-157-16,0-3-379 16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38.56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7 451 122 0,'0'0'297'0,"0"0"-113"15,0 0-10-15,0 0-30 16,0 0-25-16,0 0-3 15,-7-39 7-15,7 25-16 16,0-1-41-16,0-5-6 0,0 0-14 16,0 3-33-16,0 3 13 15,0 6-16-15,7 2-6 16,3 6 1-16,4 0-5 16,6 0 0-16,11 6 0 15,14 22-8-15,-7 12 8 16,-11 3 0-16,-3 6-5 15,-17 5-9-15,0-6 13 16,-7-2 1-16,0-9-5 16,0-11-7-16,0-9 11 15,0-8-6-15,0-9 7 16,0 0 2-16,0 0-1 16,-7 0 15-16,0-6 0 15,7-14-10-15,0-6 14 0,0-5-12 16,0-7-6-16,21 2 4 15,17-1-3-15,-7-4-3 16,3 0 0-16,4 11 8 16,-7 4-13-16,-4 11 5 15,-9 10-2-15,-5 5-5 16,11 0 3-16,-10 0 2 16,0 12 1-16,-7 16-17 15,-7 3 18-15,0 4-11 16,0-7 0-16,0-2 7 15,0-3-22-15,0-5-11 16,0-2-11-16,0-7-59 16,0-4-70-16,0-5-50 0,0 0-184 15</inkml:trace>
  <inkml:trace contextRef="#ctx0" brushRef="#br0" timeOffset="222">691 354 567 0,'0'0'220'15,"0"0"-71"-15,0 0-11 16,0 0-28-16,0 0-34 16,0 0-42-16,89-11-6 0,-37 6-9 15,13-1-13-15,1 0 1 16,2 1-7-16,-2 2-89 15,-15 0-198-15,-13 0-269 16</inkml:trace>
  <inkml:trace contextRef="#ctx0" brushRef="#br0" timeOffset="885">1379 62 717 0,'0'0'275'0,"0"0"-84"16,0 0-6-16,0 0-73 15,0 0-31-15,0 0-21 16,0-62-41-16,0 62 15 16,0 0-34-16,0 6-5 15,0 29 1-15,0 10 8 16,0 15-4-16,0 3 3 15,0 6 6-15,6 2-10 16,-6-5 1-16,0-12 0 16,0-5-1-16,0-17 2 15,0-12-1-15,0-12 0 16,0-2 6-16,0-6-6 16,0 0 5-16,0 0-5 0,0-12 16 15,0-16-14-15,0-9-2 16,0-6 0-16,0-6 10 15,0-5-8-15,18-3-2 16,2 2 0-16,11 9-10 16,-3 12 10-16,-4 14 0 15,-4 15-3-15,4 5-6 16,-10 0 6-16,0 14-5 16,3 11-12-16,-17 1 8 15,7 2-21-15,-7 1-5 16,0 0 9-16,0 2-11 15,0-3 22-15,0-2 9 0,-7-2 4 16,0-3-5 0,-10 0 12-16,10-6-2 0,0-1 0 15,7-6 4-15,0-4-4 16,0-2 0-16,0 1 2 16,0 0-8-16,0 6 10 15,0-1-4-15,31-2 6 16,4-2-3-16,9 1 4 15,-6-5-7-15,0 0 6 16,7 0-6-16,-7 0 3 16,3 0-3-16,-3 0 0 15,-7 0-187-15,-18-5-240 16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42.48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86 32 124 0,'0'0'637'0,"0"0"-480"15,0 0-61-15,0 0-36 16,0 0 3-16,0 0-30 16,-80 102 16-16,80-77-21 15,0-6-12-15,14-9 11 16,17-6-16-16,4-4 22 15,-5 0 28-15,1 0-16 16,-10-20 8-16,-14-3-23 16,0-6-12-16,-7-3 1 15,0 4-17-15,-14 2-4 0,-31 4-1 16,1 13-33-16,-8 9-59 16,25 0-134-16,27 11-238 15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41.93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110 87 990 0,'0'0'199'0,"0"0"-1"0,0 0-50 16,0 0-95-16,0 0-11 16,0 0-32-16,-110-11 0 15,110 53-7-15,0 10-3 16,20-1 0-16,11-3 3 16,14 2 6-16,-7-8-9 15,-4-9 0-15,4-11-19 16,7-10 16-16,-7-10-21 15,-7-2 16-15,10 0 2 16,-10-20 12-16,0-5-2 16,-4-7-4-16,-10-2 9 15,-3 3-9-15,-14-1 0 0,0 9 0 16,0 9 12 0,0 5-7-16,0 9 4 0,0 0-9 15,0 0-1-15,0 0-5 16,0 20-7-16,14 9 13 15,10 2 0-15,14 1 1 16,-11-7-1-16,18-4 0 16,0-13-17-16,-1-8 15 15,1 0 1-15,-7-8 1 16,-4-21 7-16,-3-5-2 16,-17-9 8-16,-4-3 8 15,-10 0-17-15,0-6 19 16,-31 7-23-16,-27 5-6 15,-11 14 2-15,11 21-36 16,6 5-46-16,14 11-86 0,31 26-179 16,7 3-324-1</inkml:trace>
  <inkml:trace contextRef="#ctx0" brushRef="#br0" timeOffset="266">1073 73 861 0,'0'0'210'0,"0"0"-14"15,0 0-36-15,0 0-45 16,0 0-78-16,0 0-8 16,0-40-29-16,0 77 5 15,0 11-5-15,0 4 3 0,0 3-3 16,0-4 0-16,0-5 8 15,0-9-8-15,0-8 0 16,0-9-61-16,0-12-41 16,0-8-159-16,0 0-176 15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5:43.79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82 509 581 0,'0'0'76'0,"0"0"46"16,0 0-9-16,0 0-45 15,0 0-41-15,0 0-19 16,-31 0 5-16,18 0-13 16,-5 0-1-16,5 0-8 15,13 0-90-15,-7 0-44 16,7 0-11-16,0 0 5 15,0 0 59-15,0 0 90 16,0 0 64-16,0 0 113 16,0-9 4-16,7-6-19 15,6-1-3-15,-6-2-27 16,4 5 16-16,2-5-60 0,-13 0-12 16,0 8-7-16,0 1-36 15,0 3 16-15,0 6-13 16,0 0-29-16,0 0-7 15,0 25-1-15,0 16 1 16,0 13 0-16,0 6 9 16,0 0-8-16,-7 1-1 15,1-11 4-15,6-4-4 16,0-17 0-16,0-9 0 16,0-11-3-16,0-9-2 15,0 0 5-15,13 0 0 16,18-20 1-16,11-15-4 15,2-10 3-15,8-1 0 16,-7 5-6-16,-8 5-10 16,-6 10 13-16,-10 15-2 0,-4 5-9 15,-3 6 12-15,-7 0-20 16,17 15-3-16,-10 15 24 16,6 4-28-16,-3 7 14 15,11-4-8-15,-4-9-20 16,3-5 31-16,-2-14-13 15,2-6 24-15,-3-3-7 16,4 0 16-16,3-9-6 16,0-12 8-16,-4-9-7 15,-3 4 36-15,-10 0-14 16,0 1-4-16,-14 1 17 16,0 2-33-16,0 5 17 0,0 3-18 15,0 8 1-15,0 6-5 16,0 0 0-16,0 0-13 15,-14 2 4-15,0 24 9 16,0 5-4-16,-3 1 4 16,3-1-19-16,8-2 15 15,6-9-11-15,0-6 7 16,0-5 0-16,0-6 10 16,0-3-2-16,20 0 0 15,11 0 3-15,-3-6 4 16,3-14-7-16,-7 0 0 15,-4 1 18-15,-6-1-17 16,-7-1 19-16,-7 1-3 0,0 6-16 16,0 0 13-16,0 2-14 15,0 4 0-15,-7 5-2 16,7 3 1-16,0 0 1 16,0 0 0-16,0 0-4 15,0 0-4-15,0 0 4 16,0 0 4-16,0 0-9 15,0 0 15-15,0 0-6 16,0 0 1-16,0-9 7 16,0-6 3-16,0-7-11 15,7-13 0-15,3-5 0 16,-10-3 8-16,0-2-8 0,0-1 0 16,0 1 4-1,0-5 2-15,0 8-6 0,0-4 0 16,-10 0 12-16,-11 7-6 15,7 4-1-15,-3 15-2 16,10 12 3-16,1 8-2 16,6 0-4-16,0 17-11 15,0 37 9-15,0 23 2 16,0 9 2-16,0 0-2 16,0-4 5-16,6-4-9 15,18-10 4-15,4-7-7 16,10-7 5-16,-7-11-36 15,3-12-14-15,-3-11-37 0,0-8-103 16,-3-10-108-16,2-2-115 16</inkml:trace>
  <inkml:trace contextRef="#ctx0" brushRef="#br0" timeOffset="351">1220 645 545 0,'0'0'220'0,"0"0"-46"16,0 0-6-16,0 0-43 16,0 0-32-16,0 0-36 15,-65-62-50-15,58 85 4 16,7 14-8-16,0 6 4 0,0-1 2 16,0-1-9-16,7-10 0 15,17-8 0-15,-10-8 4 16,7-10-4-16,3-5 6 15,-4 0-5-15,11 0 22 16,-10-11-9-16,3-15 16 16,-17-9 28-16,-7-4-35 15,0-5 4-15,0-1-8 16,0-1-16-16,-14 1 9 16,-17 10-12-16,0 12-9 15,4 14 6-15,-4 9-64 16,3 9-36-16,11 32-74 15,10 5-152-15,7-2-460 16</inkml:trace>
  <inkml:trace contextRef="#ctx0" brushRef="#br0" timeOffset="455">1220 645 781 0</inkml:trace>
  <inkml:trace contextRef="#ctx0" brushRef="#br0" timeOffset="1183">1220 645 781 0,'282'-14'202'0,"-282"-6"-33"0,0 6 2 0,0 6-70 0,0 8-43 0,-7 0-24 16,7 0-34-16,0 14 0 0,0 20-3 15,0 7 8 1,0-5-6-16,0-1 1 0,18-10 0 16,2-4-5-16,-6-10-3 15,10-3 8-15,4-8-4 16,3 0 4-16,0 0-2 15,-11-2 2-15,4-19 0 16,-10-4 10-16,-7-4-4 16,0 0 5-16,-7 9 15 15,0 4-20-15,0 7 24 16,0 6-20-16,0 3-10 16,0 0 0-16,0 0-12 15,7 23 12-15,3 2 0 16,-3 4-2-16,7-6-2 15,16-3-15-15,-2-5-6 16,10-10 25-16,13-5-20 0,-6 0 20 16,0 0 0-16,-1-14 3 15,-6-12-4-15,-3-6 1 16,-4-2 0-16,-7-3 15 16,-17 0-13-16,-1 6 15 15,-6 4 4-15,0 5-18 16,0 10 16-16,-6 7-19 15,-12 5 0-15,12 0-6 16,-1 5 2-16,7 19 4 16,0 1 0-16,0-3-12 15,0-4 8-15,0-4-19 16,13-5 9-16,18-6 4 16,7-3 13-16,0 0-3 0,-11-6 3 15,-9-14 2-15,9 0 14 16,-13 0-9-16,3-5 11 15,-3-1 7-15,-7-3-21 16,0 3 12-16,-7 6-2 16,0 3-15-16,0 11 10 15,0 4-12-15,0 2 0 16,0 0-4-16,0 0-9 16,0 5 12-16,0 20-8 15,0 4 18-15,0 6-11 16,24 2 2-16,-4 3-2 15,11 3-2-15,-10-3 0 0,3-3 4 16,-10-5 0-16,3-10 0 16,-10-2-4-16,-7-5 4 15,0-7-9-15,-17-5-11 16,-42-3-65-16,-6 0-90 16,-18 0-171-16,8 0-502 15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17.31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20.72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1:55:12.1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808080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8503 7055 458 0,'0'0'388'0,"0"0"-285"15,0 0 63-15,0 0 19 16,0 0-86-16,0 0-20 16,-103-11-47-16,103 11-14 15,21 0-18-15,30 0 21 16,32 0-21-16,13 0 0 0,14 0 7 16,24 3-17-1,-7 5-9-15,-17 1-85 0,-34 3-48 16,-55 1-99-16,-21 8-99 15</inkml:trace>
  <inkml:trace contextRef="#ctx0" brushRef="#br0" timeOffset="200">8503 7330 442 0,'0'0'289'0,"0"0"-176"0,0 0 24 15,0 0-25-15,0 0-77 16,0 0 47-16,186 0 13 16,-83 0-36-16,0 0-5 0,0 0-48 15,-7 0 18-15,-20 0-24 16,-24 0-13-16,-39 3-122 16,-13 11-327-16</inkml:trace>
  <inkml:trace contextRef="#ctx0" brushRef="#br0" timeOffset="-3040">3700 7381 586 0,'0'0'222'0,"0"0"-69"0,0 0 0 16,0 0-25-16,0 0-28 16,0 0-43-16,-110-46-24 15,110 46 12-15,0 0-41 16,0 0-1-16,0 9-3 16,0 20-7-16,0 8 1 15,0 0 6-15,0-5 0 16,0-6-3-16,7-7 5 15,6-7-2-15,1-7 0 16,-4-5-2-16,-3 0-5 16,-7 0 5-16,14 0 2 0,0-3 9 15,10-16-3-15,-4-10 2 16,4 0-2-16,-3 0 6 16,3 4-10-16,-3-1-2 15,-7 9 0-15,-4 8-9 16,4 7 11-16,-14 2-2 15,0 0 0-15,0 0-21 16,7 20 18-16,-1 8 2 16,12 3 1-16,-5 2-7 15,1-5 9-15,10-8-2 16,-3-9 0-16,-7-8-7 16,3-3-4-16,3 0 11 0,11-3 0 15,-3-28 14-15,23-6-10 16,-13-7-4-16,-7 7 3 15,-10 9 7-15,-11 8 0 16,-3 5-7-16,-7 13-1 16,0 2 5-16,0 0-7 15,14 0-2-15,-1 0 0 16,5 23-15-16,9 5 16 16,4 1 1-16,-3-3 0 15,3-6-9-15,0-6 9 16,-4-8 0-16,-3-6-2 15,-3 0 4-15,3 0 9 16,-4-29-11-16,11-17 3 0,-3-17 9 16,10-8-11-16,-14-9 18 15,-17 0 8-15,-7 3-8 16,0 5 10-16,-7 12-21 16,-31 20 2-16,7 20 26 15,10 11-36-15,8 9 10 16,2 0-10-16,4 43-10 15,7 26 10-15,0 16 0 16,0 3 2-16,0-1-12 16,38-10 10-16,0-11-2 15,7-15-41-15,-18-16-64 16,4-15 4-16,0-8-85 0,-10-12-27 16,-7 0-32-16,-4 0-106 15</inkml:trace>
  <inkml:trace contextRef="#ctx0" brushRef="#br0" timeOffset="-2858">4528 7238 220 0,'0'0'295'0,"0"0"-143"0,0 0 5 15,0 0-30-15,0 0 21 16,0 0-99-16,-141-88-42 16,224 79-5-16,27-2 8 15,10-1 0-15,7 4-10 16,-41 5-9-16,-17 3-56 15,-24 0-68-15,-31 0-53 0,-14 0-74 16</inkml:trace>
  <inkml:trace contextRef="#ctx0" brushRef="#br0" timeOffset="-2484">3404 7012 689 0,'0'0'201'0,"0"0"-72"0,0 0 9 16,0 0-70-16,0 0-45 0,0 0-23 15,-7-16-13-15,7 30 11 16,0 8 1-16,0 1 1 15,14-2 1-15,24-3 0 16,-4-8-1-16,28-4 4 16,-17-6 3-16,-1 0 26 15,-9-6 19-15,-18-20 9 16,-3-5 22-16,-14-4-41 16,0-5-16-16,-38 9-10 15,-34 5-7-15,-18 9-1 16,1 17-8-16,20 0-11 15,17 8 2-15,46 38-106 16,6 14-61-16,31 6-169 0</inkml:trace>
  <inkml:trace contextRef="#ctx0" brushRef="#br0" timeOffset="-665">5856 6747 781 0,'0'0'221'16,"0"0"-4"-16,0 0-71 15,0 0-39-15,0 0-25 0,0 0-60 16,-52-129 6 0,52 129-28-16,0 31-8 0,0 20 5 15,0 24 6-15,7 12 0 16,-7 0-2-16,0 11 12 16,0-4-16-16,0-11 3 15,0-17 0-15,0-23-8 16,0-23-5-16,0-9-12 15,0-11 1-15,0 0-23 16,0-25 39-16,0-22-23 16,0-7 23-16,0 3-2 15,-7 5 4-15,-38 15-2 16,1 2 6-16,-8 6-2 16,-6 12-1-16,13 2 5 0,14 9-17 15,10 0 14-15,14 0-31 16,7 0-5-16,0 15 15 15,28 5-5-15,34 0 22 16,10-3 0-16,4-3 7 16,-4-6-11-16,3-8 11 15,-9 0 0-15,-4-2 16 16,-4-24-16-16,-6-5 42 16,-25-4 1-16,4-2-8 15,-31 0 25-15,0 6-40 16,0 2 5-16,0 5 4 15,-31 14-25-15,11 2 19 16,-11 8-23-16,10 0 5 0,14 0-15 16,-10 27 3-16,10 13 7 15,7 6-2-15,0 2 10 16,0 5-12-16,31-9 4 16,0 0 0-16,10-10-10 15,-10-13 10-15,7-11 0 16,0-10-2-16,-11 0 10 15,11-5-6-15,-7-21-2 16,-10-5 3-16,3 2 5 16,-17-2-3-16,13 5-5 15,-13-2 0-15,3 5 10 16,-10 3-3-16,0 8-3 0,0 6 2 16,0 6-12-1,0 0 5-15,0 0-9 0,7 9 4 16,0 22 4-16,14 6 0 15,-4-4 2-15,11-5 0 16,-4-8-9-16,-4-3 9 16,11-9 0-16,-10-2-2 15,3-6 12-15,3 0-10 16,-3 0 0-16,-3-17 5 16,3-6 4-16,-10 0-6 15,-7-2-3-15,0-1 1 16,3 3 10-16,-10 6-5 15,0 5-6-15,0 9 2 0,0 3-9 16,7 0 7 0,0 0-12-16,7 9 11 0,-8 17 1 15,18 0-4-15,-10 3 4 16,10-7 0-16,-10-2-6 16,0-6 6-16,-7-8 0 15,3-3 0-15,-3-3 4 16,-7 0-4-16,7 0 0 15,0-9 7-15,6-11-7 16,-6 0 3-16,10-5-3 16,-3 5 0-16,-7 0 6 15,10 8-7-15,-10 6 1 0,-7 1 0 16,14 5-13 0,0 0 7-16,10 0 6 0,-4 0-5 15,4 0 4-15,4 0-4 16,3 8 5-16,7 3-10 15,0-2-2-15,-11-3 4 16,4-3 8-16,-4-3-4 16,-2 0 10-16,-5 0-6 15,4-12 0-15,4-16 2 16,-11-3 3-16,-3-7 0 16,-14 1 5-16,0 3 25 15,0 5-28-15,0 6 35 16,0 9-19-16,-7 5-21 15,7 9 18-15,-7 0-20 16,7 3-7-16,0 40 6 16,0 17 1-16,0 18 2 0,0 7-2 15,7 7 0-15,0 4-3 16,0-4 3-16,10-11 0 16,-10-14-1-16,0-18 7 15,-1-17-6-15,-6-15 0 16,0-12 0-16,0-5 7 15,0 0-2-15,0-14 13 16,0-22 7-16,0-17-20 16,0-9 6-16,0-6-11 15,-13-13 3-15,6-4-8 16,-10 2 8-16,10 6-3 0,7 10 0 16,0 14 5-1,0 18-8-15,0 9 3 0,31 16-11 16,-4 6 1-16,4 4-1 15,14 0 10-15,-1 20-8 16,8 17 2-16,-14 9 0 16,-11 3 7-16,4-4-5 15,-17 2-8-15,-14-11-14 16,0-1-42-16,-27 1-29 16,-49-4-142-16,-13-1-214 15</inkml:trace>
  <inkml:trace contextRef="#ctx0" brushRef="#br0" timeOffset="1699">10319 6858 747 0,'0'0'184'16,"0"0"-36"-16,0 0-25 15,0 0 19-15,0 0-76 16,0 0-7-16,-128-140-14 0,84 132-35 16,-1 3 20-16,11 5-30 15,-18 0 0-15,14 8-5 16,0 20 9-16,0 4-4 15,25 4 0-15,-1 7 8 16,14 0-16-16,0 0 8 16,27 3-2-16,25 0-10 15,10 0 15-15,17-2-3 16,4 3 0-16,-8-1 1 16,-3-4-3-16,-20-5 2 15,-21-5 0-15,-10-9-5 16,-15-9 8-16,-6 0-3 15,-6-2 0-15,-46-1 6 16,-27-5-25-16,-17-3 7 0,6-3-41 16,1 0 10-16,30-12-48 15,22-10-4-15,6-7-19 16,31-11-82-16,0-20 8 16,51-20-81-16</inkml:trace>
  <inkml:trace contextRef="#ctx0" brushRef="#br0" timeOffset="2222">10466 6595 347 0,'0'0'263'0,"0"0"-98"15,0 0-29-15,0 0-7 0,0 0-35 16,0 0 0 0,0-57-43-16,0 57-42 0,0 37-7 15,14 17 15-15,3 17-1 16,4 6 19-16,3 1-33 15,-3-6 29-15,3-9-31 16,-4-9 3-16,4-11-1 16,-10-15 2-16,0-13-4 15,-7-9 0-15,0-4-6 16,-7-2-3-16,0 0 9 16,0-2-14-16,0-22 13 15,0-1-12-15,-21 2 13 16,-10 0-2-16,-3 5-7 15,-4 5 1-15,7 1 1 16,-7 6 7-16,11 0-4 16,3 6 4-16,17 0 0 0,7 0-2 15,0 0-12-15,0 0 6 16,31 0 2-16,20 0 6 16,8 4 9-16,9-4 5 15,-2 0-1-15,-1 0 12 16,11 0-25-16,-18-6 32 15,-13-1-28-15,0 0-1 16,-8-2 5-16,-9 3-4 16,-18 0-4-16,-10 6 0 15,0 0-6-15,0 0-20 16,0 0-125-16,-17 3-100 0,-4 17-36 16,15 6-189-1</inkml:trace>
  <inkml:trace contextRef="#ctx0" brushRef="#br0" timeOffset="2554">11711 7035 620 0,'0'0'185'0,"0"0"-65"0,0 0-3 15,0 0 1 1,0 0-67-16,0 0-11 16,-96-45-16-16,89 45-18 0,0 0-5 15,7 16-1-15,0-1-8 16,0 2 0-16,14-2 5 16,17-7 3-16,-4-5 1 15,-3 0 7-15,-10-3 4 16,3 0-11-16,-17 0 8 15,0-6 14-15,0-6-23 16,0 1-4-16,-10 8-43 16,-11 3-116-16,-3 0-71 15,24 0-266-15</inkml:trace>
  <inkml:trace contextRef="#ctx0" brushRef="#br0" timeOffset="3051">12179 6938 740 0,'0'0'189'0,"0"0"-3"16,0 0-32-16,0 0-39 16,0 0-38-16,0 0-67 15,-66-40-1-15,66 86-9 16,0 20 0-16,14 8 29 15,17 6-26-15,-17 0 11 0,0-2-2 16,3-7-6-16,-17-14 3 16,7-17-9-16,-7-15 0 15,0-13-1-15,0-9 5 16,0-3-4-16,0 0 26 16,0-11 17-16,0-35 17 15,-7-23-58-15,-10-11 0 16,17-11 3-16,-7-10-1 15,0 1-4-15,-7 1 0 16,4 1 12-16,3 10-12 16,-7 19 0-16,14 20 0 15,0 23-10-15,0 12 8 16,0 14-4-16,31 0 3 0,21 6-6 16,13 32 5-16,-7 7 4 15,-6 8 0-15,3 3-14 16,-21-5 9-16,-16-2-5 15,-12-7 5-15,-6-4-35 16,-6-9-3-16,-46-7-30 16,-3-2-75-16,14-9-45 15,10-2-87-15,17-3-116 16</inkml:trace>
  <inkml:trace contextRef="#ctx0" brushRef="#br0" timeOffset="3936">12736 6927 467 0,'0'0'260'0,"0"0"-109"15,0 0-15 1,0 0 2-16,0 0-43 0,0 0-9 16,-17-81-36-16,3 81-38 15,0 0 4-15,-10 4-16 16,10 26 0-16,0 11-3 15,8 2 10-15,6-1-12 16,0-10 5-16,13-6-2 16,25-9-6-16,-3-11 5 15,9-6 3-15,-13 0 6 16,0 0-2-16,-17-11 9 16,-14-12-12-16,0-12 5 0,0-2 8 15,0-3-10-15,-7-6-1 16,-31 9 16-16,-7 3-16 15,1 8 16-15,6 12-19 16,10 7 6-16,-3 7-11 16,11 0 5-16,3 30 0 15,17 7-7-15,0 8 6 16,0 1 1-16,24-4 0 16,34-7 0-16,8-9-9 15,16-11 10-15,7-10-1 16,-13-5 3-16,-11 0 7 15,-20 0-5-15,-14-14 6 0,-17-7-2 16,0-1 51-16,-14-4-34 16,0 3 3-16,0 0 9 15,0 12-31-15,0 2 22 16,0 6-21-16,0 3-4 16,0 0-5-16,0 0 1 15,0 27 0-15,0 21-11 16,0 15 23-16,0 3-12 15,-7 2 0-15,7 5 0 16,0-2-5-16,0-3 5 16,0-11 0-16,0-11-1 15,7-12 9-15,-1-14-9 16,1-11 1-16,-7-7 0 16,0-2 0-16,0 0 7 15,0-14-2-15,0-29-3 0,0-14 12 16,0-14-14-16,0-10 0 15,0-4 4-15,0-7-7 16,0-2 3-16,-13-4 0 16,-1 7-1-16,0 8 10 15,4 21-12-15,10 16 3 16,0 23 0-16,0 14-15 16,0 9 9-16,38 0-7 15,20 32 6-15,25 11 9 16,-1 2-4-16,-17 3 2 0,-6-1-2 15,-4-7-12 1,-35-3 9-16,-13-5-12 16,-7-1 7-16,-44-3-58 0,-29-2 3 15,-40-3-81-15,10-3-163 16,13-5-73-16</inkml:trace>
  <inkml:trace contextRef="#ctx0" brushRef="#br0" timeOffset="4334">14180 5972 655 0,'0'0'193'15,"0"0"-43"-15,0 0 19 16,0 0-32-16,0 0-50 16,0 0 0-16,-110-138-51 15,93 138 7-15,10 14-42 16,-21 39 15-16,-3 27-5 15,0 19-1-15,11 16-2 16,6 14 20-16,14-1-27 0,0 6 19 16,14-15-20-1,37-9 9-15,1-19-14 0,17-20 5 16,17-18-25-16,20-28-79 16,18-19-138-16,3-6-191 15</inkml:trace>
  <inkml:trace contextRef="#ctx0" brushRef="#br0" timeOffset="4626">14892 5952 632 0,'0'0'259'16,"0"0"-109"-16,0 0-7 15,0 0-21-15,0 0-73 16,0 0-13-16,65-26 3 16,-10 60-19-16,3 18 19 15,1 11-27-15,-1 18-1 16,-6 8 15-16,-14 15-23 16,-14 5 6-16,-24-1-9 15,0-2 10-15,-11-17-18 16,-40-12 8-16,-21-14-75 0,3-12-118 15,4-11-256 1</inkml:trace>
  <inkml:trace contextRef="#ctx0" brushRef="#br0" timeOffset="5026">15951 6406 758 0,'0'0'188'0,"0"0"-102"16,0 0 16-16,0 0-28 0,0 0-29 15,0 0-45-15,0-14-6 16,0 14-1-16,0 12 2 15,0-4 5-15,0-2 0 16,0-4 9-16,10-2 2 16,-3 0-4-16,-7 0 29 15,7 0 37-15,0 0-28 16,-7-10 4-16,0-2-20 16,0 0-24-16,0 4 6 15,0 2-11-15,-14 0-2 16,-10 6-7-16,-4 0-57 15,4 15-89-15,10 24-84 0,-17 16-232 16</inkml:trace>
  <inkml:trace contextRef="#ctx0" brushRef="#br0" timeOffset="5226">16153 6970 542 0,'0'0'340'0,"0"0"-218"16,0 0-40-16,0 0 35 15,0 0-61-15,0 0-13 16,-24 68 16-16,-27-19-47 16,-15 5 6-16,-16 3-18 15,-1 0-45-15,1-5-185 0,3-4-447 16</inkml:trace>
  <inkml:trace contextRef="#ctx0" brushRef="#br0" timeOffset="9787">3713 8865 717 0,'0'0'210'0,"0"0"-73"16,0 0-11-16,0 0 12 15,0 0-51-15,0 0-33 16,0 0-44-16,-27-80-1 16,27 80-9-16,0 14-26 15,-10 26 22-15,10 15 4 16,0 2 7-16,0-6-6 16,0-13 11-16,17-10-8 15,-3-11-4-15,-1-11 0 16,-2-4 0-16,-5-2 6 15,-6 0-6-15,7 0 12 16,7 0-6-16,0-23 12 16,3-5-18-16,4-3 6 0,-4 8 1 15,-17 3-5-15,0 5-2 16,7 7 4-16,-7 5 10 16,7 3-15-16,-7 0 1 15,0 0-8-15,7 0 3 16,-1 17-25-16,18 9 30 15,-3 3-6-15,-7-3 14 16,3-6-10-16,-3-6 2 16,0-6-9-16,-14-8 2 15,10 0-11-15,-3 0 18 16,0 0-3-16,6-12 7 16,11-18 5-16,-3-11-9 15,10 1 0-15,-10 2 4 16,-8 12-3-16,5 11-1 0,-18 9 0 15,0 6 4-15,0 0-10 16,13 0 2-16,-6 3-12 16,17 15 8-16,4 6 4 15,-4-1-2-15,3-2 0 16,-3-5-15-16,7-4 13 16,-3-9 0-16,-4-3-1 15,-3 0-1-15,-8 0 14 16,5-6-4-16,-5-14 5 15,-6-6 6-15,0-2-10 16,-7-4 4-16,0 4-2 16,0 6 22-16,-14 1-19 0,-6 7 2 15,2 5-8-15,12 6-1 16,-8 3 1-16,14 0-10 16,0 3-16-16,0 33 25 15,0 11 1-15,0 3 1 16,0-3-1-16,14-4-4 15,23-6-4-15,-6-8 8 16,-10-7-21-16,-7-8 20 16,-14-4-38-16,0-8-18 15,0 1 1-15,-7-3-24 16,-14 0 80-16,-10 0 12 16,11 0-10-16,9 0 18 15,4-5-18-15,7-5 1 0,0 5 10 16,0 2-10-16,0-3 18 15,7-8-21-15,38-6 2 16,0-3 2-16,6 1-3 16,-13-1-1-16,-7-3 11 15,-3 6-7-15,-4-3 10 16,-17 3 19-16,-1 6-4 16,-6 2 14-16,0 4-11 15,0 2-15-15,0 6 1 16,0 0-13-16,0 0-10 15,0 0 0-15,0 0-19 16,0 14 18-16,7 18-9 0,10 11 15 16,-3 2 0-16,0-2-7 15,3 0 6-15,-10-8-24 16,0-10-33-16,0-11 38 16,0-9-7-16,0-1 18 15,3-4 5-15,4 0 4 16,6 0 0-16,11-11 12 15,0-12-10-15,4-1 21 16,-5-1-22-16,-9 5 1 16,3 4 15-16,-10 0-16 15,-7 8 14-15,0-4-10 16,10-2 0-16,-3 3 4 16,-1-3-9-16,5 5 0 15,-12 4 2-15,-6 1 6 16,7 4 0-16,-7 0-8 0,0 0 5 15,0-2-3-15,0-2 2 16,7-7 5-16,0-12 52 16,3-2-35-16,-3-10-13 15,0 8 1-15,-7 3-11 16,0 4 33-16,0 8-32 16,0 4 9-16,0 5-5 15,0 0 0-15,0-3-2 16,0-2-6-16,0 0 7 15,0-2-8-15,0 8 1 0,0 2 0 16,0 0 4 0,0 0 2-16,0 0-6 0,0 0 0 15,0 0 4-15,0 0-10 16,0 0 6-16,0-3 0 16,0 3-6-16,0 0 15 15,0 0-9-15,0 0 0 16,0 0 3-16,0 0-8 15,0 0 5-15,0 0-9 16,0 0 0-16,0 5-29 16,0 18 35-16,0 6-5 15,0 0 16-15,0-7-7 16,0-1-1-16,0-4 0 16,0-3-3-16,0-4-2 15,0-5 5-15,0-2 0 0,0-3-1 16,7 0-3-16,-7 0 4 15,21 0 0-15,3-8 4 16,7-7 6-16,-4 0-10 16,-3 6 0-16,-10 7 4 15,-7 2-16-15,0 0 12 16,10 0 0-16,4 8-7 16,-8 15 0-16,5 6 6 15,-5 2 0-15,1 3-6 16,-14-5 3-16,17-3 4 15,-10-6 0-15,7-6-7 16,-7-3 13-16,10-2-6 0,-3-6 0 16,-7-3 7-1,-1 0-8-15,8 0 1 0,17 0 0 16,14-29 18-16,0-8-16 16,-1-11 5-16,-6-13 1 15,-10-13-5-15,2-6 18 16,-16-3-13-16,3 0-8 15,-17 6 19-15,0 14-13 16,0 14 0-16,0 9-5 16,-31 24 5-16,1 4 7 15,23 9-13-15,-7 3-6 16,14 6 2-16,-7 39-10 16,7 24 14-16,0 20 0 0,0 5 11 15,28 3-16-15,2 0 5 16,1-9-20-16,4-18-29 15,-4-21-50-15,0-19-39 16,-11-12-47-16,1-15-64 16,-11-3-14-16,-10 0-246 15</inkml:trace>
  <inkml:trace contextRef="#ctx0" brushRef="#br0" timeOffset="9942">5591 8779 153 0,'0'0'382'0,"0"0"-224"15,0 0-42-15,0 0 3 0,0 0-54 16,0 0-54 0,0 0-10-16,110-80-1 0,-28 77 2 15,-16 3-5-15,-15 0-161 16,-20 6-233-16</inkml:trace>
  <inkml:trace contextRef="#ctx0" brushRef="#br0" timeOffset="10799">6227 8636 822 0,'0'0'168'0,"0"0"9"16,0 0-31-16,0 0-29 15,0 0-61-15,0 0-46 0,0-46-10 16,0 89-9-16,0 9 9 15,-14 13 7-15,-3 2 2 16,10-10-5-16,0-10-4 16,-7-9 0-16,14-15-1 15,0-11 3-15,0-9-2 16,0-3 12-16,0 0-9 16,0-6 28-16,0-34-12 15,0-21-5-15,28-18 1 16,3-10-8-16,0-2-5 15,-4 2-2-15,-3 1 12 16,-3 7-11-16,-4 16-1 16,4 19 0-16,-14 26-5 0,-7 17 5 15,7 3-1-15,10 14 1 16,-3 49-23-16,-1 23 12 16,-6 19 11-16,-7 10 0 15,0-7-11-15,0-5 15 16,0-17-10-16,0-17-10 15,17-27-77-15,-10-16 16 16,0-12-73-16,-7-10-33 16,0-4 77-16,0 0 63 15,-31-22-63-15,-3-8 54 16,-18-1 31-16,8-7 0 16,-8 1 3-16,-3 6 18 15,21 2 39-15,3 12 31 16,17 6 26-16,7 5-20 0,7 6-33 15,0-3-8-15,0 1-28 16,21 2-6-16,23 0 11 16,32-4 5-16,10-7 15 15,10-3 8-15,0-12-26 16,-6 0 36-16,-8-3-28 16,-16-5 12-16,-4-3 22 15,-28-3-20-15,-17 0 7 16,-3 1 13-16,-14 1-26 15,0 7 16-15,-7 8-37 0,-7 11-7 16,4 6 35-16,3 6-37 16,7 0 0-16,-7 0 0 15,7 23-20-15,-7 26 20 16,7 11 0-16,0 5 2 16,0 2 3-16,0-2-2 15,0 1-3-15,0-6 0 16,0-8-7-16,0-13-20 15,0-10-76-15,7-14-65 16,0-13-39-16,-7-2-57 16,0-2 121-16,0-27-57 15,-14-11-47-15,-23-3 35 16</inkml:trace>
  <inkml:trace contextRef="#ctx0" brushRef="#br0" timeOffset="10921">6664 8771 128 0,'0'0'240'15,"0"0"-57"-15,0 0-44 0,0 0-24 16,0 0 13-1,0 0-54-15,-28-78-47 0,93 70-13 16,18 2-14-16,6 4-16 16,-30 2-216-16,-8 0-297 15</inkml:trace>
  <inkml:trace contextRef="#ctx0" brushRef="#br0" timeOffset="11714">7221 8548 547 0,'0'0'490'16,"0"0"-342"-16,0 0 24 16,0 0-87-16,0 0-13 15,0 0-68-15,0-21-1 16,0 64-3-16,0 12 0 16,0 13 9-16,0-5-5 15,0-2 7-15,0-7-9 0,0-14-2 16,0-14 0-16,0-15-3 15,0-8 5-15,0-3-2 16,0 0 9-16,0 0-4 16,0-14 18-16,0-33-23 15,0-15 13-15,0-10-17 16,-7-5 5-16,-11 8-1 16,5 1 0-16,-8 8 3 15,4 3-11-15,10 3 8 16,7 7-14-16,0 13 14 15,0 12-25-15,0 10 15 16,38 9-2-16,-7 3-37 16,20 0 36-16,-16 20-6 0,9 17-9 15,-13 9 25-15,0 3-19 16,-24 0 10-16,0-4 9 16,-7-2-13-16,0-9 10 15,0-2-16-15,-7-4 1 16,-24-5 21-16,18-9-2 15,6-5 2-15,7-9-2 16,0 0 3-16,0 0-8 16,0 3 4-16,27 5 3 15,18-2 2-15,17 6-2 16,3-1 0-16,0 3 2 16,4 9 4-16,-10 3-6 15,-15 6 0-15,-6 1 3 0,-17-1-14 16,-14-6 6-1,-7-3 1-15,-7-3-2 0,-52-6 6 16,-30 3 26-16,-7-8-19 16,-7-6-4-16,20-3 10 15,25 0-13-15,20 0-6 16,24 0-37-16,14-6-54 16,0-14-27-16,52-14-114 15,20-6-278-15</inkml:trace>
  <inkml:trace contextRef="#ctx0" brushRef="#br0" timeOffset="12022">7864 8691 178 0,'0'0'316'15,"0"0"-147"-15,0 0 11 0,0 0-28 16,0 0-40-16,0 0-14 16,17-29-44-16,-17 29-53 15,0 3-2-15,0 31-2 16,-7 12 3-16,7 6 12 15,0-4-3-15,0-11-1 16,34-14-8-16,11-9 1 16,0-14 24-16,6 0-23 15,-6-3 10-15,-7-28 12 16,-7-6-11-16,-18-3 35 16,-13-6-9-16,0 0-25 15,-51 1-13-15,-25 2-1 16,-3 5 0-16,-10 13-10 15,20 11-12-15,24 14-53 0,18 0-98 16,27 9-149-16,0 16-168 16</inkml:trace>
  <inkml:trace contextRef="#ctx0" brushRef="#br0" timeOffset="12495">8304 8387 761 0,'0'0'205'16,"0"0"-34"-16,0 0-20 0,0 0-23 15,0 0-70-15,0 0 0 16,-18-99-58-16,18 110-2 16,0 32-12-16,0 14 14 15,0 12 0-15,0 8 3 16,0 3 8-16,0 6-10 15,0-4-1-15,0-13-8 16,0-15-19-16,0-19-91 16,7-21-62-16,4-14-8 15,2 0-19-15,18-28 100 16,-3-27-81-16,10-14-12 16,-7-14 167-16,-11-2 33 15,-6 2 129-15,-14 3 20 0,10 8-37 16,-10 13 1-16,0 12 3 15,0 16-29-15,0 17 18 16,0 11-27-16,0 3-8 16,0 12-70-16,0 38-13 15,0 19 13-15,-10 12 29 16,10-7-26-16,0-6 8 16,0-5-11-16,31-14 0 15,-10-9-1-15,3-14-89 16,-11-8-63-16,-13-16-67 15,0-2-132-15</inkml:trace>
  <inkml:trace contextRef="#ctx0" brushRef="#br0" timeOffset="13492">8190 8551 408 0,'0'0'216'0,"0"0"-146"16,0 0-52-16,0 0 31 15,0 0 34-15,299-6-17 16,-202 6-5-16,-1 0 6 16,-10 0-35-16,-17 0 13 15,-18 0-3-15,-20 0-11 16,-10 0 8-16,-21-3-22 16,0 3 0-16,0 0 23 0,0 0-10 15,0 0 18-15,-14 0-40 16,-17 0 8-16,-7 0-17 15,11 9 1-15,3 25 0 16,10 12-3-16,7 2 8 16,7-5-5-16,0-9 0 15,14-11 6-15,24-11-4 16,6-12-2-16,-6 0 0 16,3 0 20-16,-3-26-15 15,0-4 2-15,-7-6-6 16,-4-1 8-16,-20-3 5 15,-7 3-14-15,0 0 8 0,-7 6 22 16,-37 5-29 0,-8 5 5-16,1 7-6 0,23 8 10 15,11 4-19-15,3 2 9 16,0 11-9-16,-3 29 1 16,-3 14 16-16,6 7-7 15,14-8-1-15,0-4 5 16,0-12-16-16,20-8 11 15,32-18 0-15,0-7-3 16,30-4 12-16,-10-6-7 16,11-26 4-16,-1 1 1 15,-23-1 10-15,-21 1-4 16,-7 2-3-16,-18 1 23 16,-6-4-29-16,-7 12 2 15,0 6-4-15,0 8 9 0,0 6-12 16,0 0 1-16,0 0-18 15,0 24 16-15,7 10-3 16,7 3 5-16,10-1 0 16,-10-7 10-16,10-6-14 15,-10-7 4-15,6-6 0 16,11-7-7-16,0-3 17 16,7 0-10-16,-4-8 3 15,11-10 9-15,-21-2-10 16,-3 3-2-16,-8 3 0 15,-2 0 5-15,-4 5 3 16,-7 3-8-16,0 6 0 0,0 0 11 16,0 0-22-1,6 0 11-15,8 0-15 0,3 9 10 16,4 11 1-16,0 2 4 16,3-8 0-16,-11-2 7 15,12-9-8-15,-12-3 1 16,11 0 0-16,4 0 2 15,3-23 4-15,14-5-6 16,-11-1 0-16,4 1 11 16,0-1-10-16,-1 6-1 15,1 6 0-15,-24 8-9 16,7 9 9-16,10 0-1 16,13 0-1-16,1 17 1 15,13 15-10-15,1 5 11 16,3-2-87-16,3-4-80 0,-13-8-216 15</inkml:trace>
  <inkml:trace contextRef="#ctx0" brushRef="#br0" timeOffset="14428">3559 8435 390 0,'0'0'295'0,"0"0"-136"15,0 0-2-15,0 0-55 16,0 0 9-16,0 0-32 16,-38-89-38-16,31 85 0 0,-7 4-41 15,-3 0 0 1,3 0-4-16,7 9 4 0,1 16 2 15,6 6-2-15,0-3 0 16,0 5 4-16,27-10-4 16,11-7 0-16,0-9 7 15,0-7-1-15,-1 0 17 16,-9-9 37-16,-14-20 1 16,-4-8 6-16,-10-3-42 15,0 0 7-15,-17-1 1 16,-18 11-30-16,-20 4 15 15,4 11-18-15,6 10-7 16,-7 5 2-16,18 0-32 16,-4 26-58-16,14 20-48 0,17 4-121 15,7 8-141-15</inkml:trace>
  <inkml:trace contextRef="#ctx0" brushRef="#br0" timeOffset="15546">11415 7987 574 0,'0'0'240'0,"0"0"-71"16,0 0-26-16,0 0 10 15,0 0-34-15,0 0-49 16,-6-119-10-16,6 119-26 16,-7 0 17-16,7 0-42 15,-18 0-6-15,-9 31-3 16,-18 31 16-16,-24 27 4 16,4 19-14-16,20 13 2 15,25 7 0-15,20 13-8 16,0 2 0-16,27-10 0 15,42-9 9-15,10-24-9 16,4-29 0-16,13-23-49 16,7-20-17-16,0-27-85 0,-3-1-154 15,-21-16-253-15</inkml:trace>
  <inkml:trace contextRef="#ctx0" brushRef="#br0" timeOffset="16721">12306 8594 161 0,'0'0'526'0,"0"0"-383"0,0 0-5 15,0 0-2-15,0 0-9 16,0 0-69-16,-114-72 11 15,114 64-56-15,38 1-9 16,0 7 1-16,14 0-4 16,-8 0-1-16,8 7 0 15,-14 18 4-15,6 6-10 16,-23 1 6-16,-4-3 0 16,-17-3-13-16,0-6 11 0,0-9-4 15,0-6 4 1,0-5-32-16,0 0 34 0,0 0 12 15,0-2 6-15,0-22-11 16,0-10 2-16,0-5-7 16,14-4 8-16,7-3 0 15,10 0 0-15,0 6-9 16,-11 11 1-16,-13 15 22 16,-7 9-12-16,0 5 9 15,0 0-21-15,0 0-5 16,0 8 3-16,0 15-18 15,0 14 20-15,7 3 2 16,3 0 5-16,4 1-7 0,7-7 0 16,10-6 8-16,13-5-5 15,8-6-3-15,6-6 0 16,11-11-5-16,-4 0-81 16,11 0-101-16,-4-25-58 15,-13-9-227-15</inkml:trace>
  <inkml:trace contextRef="#ctx0" brushRef="#br0" timeOffset="16996">13018 7858 677 0,'0'0'221'0,"0"0"-72"16,0 0 7-16,0 0-20 15,0 0-107-15,0 0-27 16,103 0 44-16,-14 44-37 16,1 7 44-16,6 12-15 15,-10 2-22-15,-11 12 9 16,-23 7-18-16,-21 4-7 16,-31 1 0-16,0-3 12 15,-69-6-22-15,-34-6 10 16,0-5-107-16,20-15-92 15,18-4-308-15</inkml:trace>
  <inkml:trace contextRef="#ctx0" brushRef="#br0" timeOffset="17408">14018 8251 752 0,'0'0'198'0,"0"0"-57"15,0 0 13-15,0 0-50 16,0 0-49-16,0 0-10 16,0-6-34-16,0 6 18 0,0 0-29 15,0 0 0 1,0 0-10-16,0 0 3 0,0 0 2 15,0 0 4-15,7 0-1 16,14 8 2-16,3-5 0 16,-10 0 2-16,10-3 10 15,-17 0-7-15,-1 0 3 16,1-3 33-16,-7-8-27 16,0-7 31-16,0 4-25 15,0 3-17-15,-13-2-1 16,-5 8-2-16,-9 3-3 15,3 2 1-15,-4 6-93 0,-3 27-41 16,24 14-179-16,-6 3-150 16</inkml:trace>
  <inkml:trace contextRef="#ctx0" brushRef="#br0" timeOffset="17565">14231 8762 710 0,'0'0'183'16,"0"0"-28"-16,0 0-42 16,0 0 77-16,0 0-145 15,-309 166-28-15,195-117-7 16,-2-1-10-16,6 4-246 16</inkml:trace>
  <inkml:trace contextRef="#ctx0" brushRef="#br1" timeOffset="96398">16611 8107 112 0,'0'0'833'0,"0"0"-703"0,0 0-54 16,0 0 14-1,0 0-40-15,0 0-8 0,0 0-9 16,-38-42-25-16,38 42-11 15,0 7 3-15,0 14 0 16,0-1 27-16,10-6-26 16,4-8-1-16,-7-3 13 15,7-3-6-15,17 0 5 16,13 0 23-16,28-23-4 16,35-18 42-16,10-7-55 15,-7-6-14-15,-10 0 11 16,-14 0-1-16,-4 5-12 15,-16 9-2-15,-11 11-34 16,-35 22-61-16,-13 7-200 0,-7 0-291 16</inkml:trace>
  <inkml:trace contextRef="#ctx0" brushRef="#br2" timeOffset="-83282">11941 746 694 0,'0'0'256'0,"0"0"-108"15,0 0-25-15,0 0-25 16,0 0-7-16,0 0-82 15,-51-97-9-15,96 107-5 16,13 28 5-16,0 2-5 16,11 6 5-16,-3 0 0 15,-8-3-3-15,4-4 3 16,-11-7-46-16,-13-6-84 16,-17-12-83-16,-14-13-54 15,-7-1-374-15</inkml:trace>
  <inkml:trace contextRef="#ctx0" brushRef="#br2" timeOffset="-83107">12237 517 621 0,'0'0'174'0,"0"0"-80"16,0 0-8-16,0 0-52 15,0 0-6-15,0 0 10 16,-237 197-27-16,203-131-3 15,3-4-8-15,7-2-1 16,24-11-155-16,0-11-341 16</inkml:trace>
  <inkml:trace contextRef="#ctx0" brushRef="#br2" timeOffset="-82795">12357 0 802 0,'0'0'203'0,"0"0"-47"16,0 0-27-16,0 0 15 16,0 0-113-16,0 0-30 15,-51 8-2-15,102 69 2 16,22 20 8-16,9 12 8 0,8 8-15 15,-1-2 29 1,-24-7-29-16,-13-2 0 0,-21-9 3 16,-24 0 1-16,-7 0-12 15,-72 4-11-15,-69 1-158 16,-52-1-245-16</inkml:trace>
  <inkml:trace contextRef="#ctx0" brushRef="#br2" timeOffset="-91265">327 1134 937 0,'0'0'207'15,"0"0"-42"-15,0 0-35 16,0 0-60-16,0 0-6 16,0 0-30-16,0 0-30 15,-38-108 3-15,38 108-7 16,0 31-15-16,0 17 13 15,0 19 4-15,-7 1 4 16,7-8-6 0,0-8 1-16,0-15-13 0,0-15 6 15,0-13-16-15,7-3 9 0,-7-6-19 16,7 0 32 0,17 0 0-16,7-29 1 0,-4-8 10 15,4-3-8-15,-10-3-3 16,-14 12 0-16,3 5 10 15,4 12-10-15,-14 8 0 16,0 6 5-16,0 0-13 16,7 0 3-16,-1 3-13 15,19 20 1-15,-5 6 5 16,4 0 12-16,-3-4-24 16,3-6-9-16,-3-4 28 15,-8-6-17-15,-6-6-3 16,4-3 19-16,-5 0 6 15,8-12 7-15,10-22 1 16,4-6 2-16,-4 6 1 0,-17 11 2 16,-7 5 11-16,0 7 16 15,0 8-19-15,0 3-6 16,7 0-15-16,-7 0-19 16,6 0 11-16,8 14-48 15,17 12 32-15,0 5 17 16,-3-5-30-16,3-6 15 15,-1-8-2-15,-2-3-12 16,-4-9 33-16,-10 0-2 16,6 0 5-16,11-18 24 15,14-17-23-15,-14-4 37 16,-17-4-7-16,0 6 1 16,-14 0 16-16,0 8-32 15,0 12 6-15,0 8 8 0,0 9-29 16,0 0-1-16,0 0 0 15,0 0-26-15,0 26 3 16,6 14 13-16,18 8-13 16,4-2-22-16,-11-4-2 15,-3-4 9-15,-7-6-25 16,-7-6-33-16,0-12 11 16,0-3-15-16,-7-7 46 15,-14-4 54-15,-10 0 3 16,11-4 6-16,3-13-5 15,10 0-1-15,7 2 8 16,0 5-5-16,0-2-2 16,0 0 6-16,24 4-3 0,17-7-7 15,4-1 6-15,23-8-3 16,5-1 28-16,-5-9-14 16,5-4 26-16,-12 4 13 15,-26 0-16-15,-4 8 34 16,-31 3 28-16,0 6-48 15,0 1-2-15,0 12-24 16,0-2-9-16,0 3-19 16,0 3 0-16,-7 0-7 15,-10 6-14-15,10 29 21 16,7 13-4-16,-7 9 4 16,7 0-1-16,0-2-3 0,0-9-38 15,0-12 5-15,0-15-16 16,14-9 14-16,3-10 36 15,10 0 6-15,4 0 0 16,0-18 16-16,4-10-7 16,-4-4 27-16,0 7-13 15,-11 2-17-15,-6 5 15 16,-4 12-20-16,-3 6-3 16,0 0-1-16,14 0-14 15,3 15 10-15,3 13-7 16,-3 6-8-16,7 1 15 15,-10-3-15-15,10-7-2 16,-11-5 18-16,5-8-21 0,-5-10 24 16,18-2 0-1,7-8 2-15,6-35 17 0,1-11-14 16,-1-9 22-16,-13-6 14 16,-17-2-15-16,-14-4 19 15,-7 1 1-15,0 6-29 16,-7 16 22-16,-14 18-21 15,8 22 0-15,2 10-9 16,11 2-9-16,-7 11-5 16,0 41-23-16,-6 25 28 15,-5 14 1-15,12-5-1 16,6-10-18-16,0-4-7 16,0-17-70-16,0-15 4 15,24-11-30-15,3-18-36 0,11-11-21 16,0 0-113-16</inkml:trace>
  <inkml:trace contextRef="#ctx0" brushRef="#br2" timeOffset="-91096">2128 1137 41 0,'0'0'608'0,"0"0"-493"16,0 0-49-16,0 0 25 15,303-37-37-15,-200 28-52 16,4 1-2-16,-18-4-67 16,-31-5-424-16</inkml:trace>
  <inkml:trace contextRef="#ctx0" brushRef="#br2" timeOffset="-89804">3077 992 536 0,'0'0'133'0,"0"0"-13"16,0 0-32-16,0 0-32 0,0 0 31 16,0 0 2-16,-68-58-1 15,68 58 0-15,0 0-37 16,0-3 13-16,0 3-14 15,0 0-27-15,0 0 7 16,0 0-30-16,0 8-11 16,0 30 7-16,0 17 4 15,0 8 13-15,-14-1-13 16,-7-5 5-16,4-11 0 16,10-12-5-16,0-14 0 15,7-11-2-15,-7-9 9 16,7 0-7-16,0 0 11 15,0-3-10-15,0-37 25 16,14-23-26-16,24-17 0 16,0-15-2-16,0-4 14 0,3-4-12 15,-10 17 0-15,-7 23 4 16,-10 26 4-16,-14 26-7 16,0 11 12-16,0 0-13 15,0 20-16-15,13 37 8 16,5 28 0-16,2 12 16 15,11 4-9-15,21-7 1 16,-8-11 0-16,8-14-2 16,-7-18-2-16,-11-19 4 15,-17-15-39-15,-17-11-39 0,7-6 35 16,-7-3-5 0,0-26 30-16,0-14-57 0,-51-2-6 15,-25 2 0-15,-3 3 26 16,-17 8 6-16,6 9 42 15,1 12 6-15,-1 2 1 16,32 9-2-16,20 0 7 16,14 0-5-16,24 0 0 15,0 0 2-15,24 11-4 16,59 4 4-16,20-9 6 16,31-6 16-16,21 0-5 15,-14-9 34-15,-25-17 16 16,-19 0-16-16,-29-5 29 15,-16-6-7-15,-14-6-6 16,-11-6 1-16,-9-2-25 0,-18-1-6 16,0 9-19-1,0 15-6-15,-11 13 20 0,-2 10-23 16,13 5-3-16,-7 0-8 16,0 5-9-16,-10 38 5 15,10 24 2-15,-7 12 4 16,14 4-3-16,0 3 1 15,0-2 0-15,21-13-2 16,16-12-10-16,-6-16-30 16,-3-19-30-16,-4-10-59 15,-3-14 7-15,-4 0-32 16,-17-9-49-16,0-22-119 0,0-4-142 16</inkml:trace>
  <inkml:trace contextRef="#ctx0" brushRef="#br2" timeOffset="-89656">3707 1123 383 0,'0'0'177'15,"0"0"-28"-15,0 0-2 16,0 0 2-16,0 0-55 16,0 0-51-16,-14-43-32 15,110 43-7-15,45 0-8 16,14 0-26-16,-1-6-209 16,-13-2-429-16</inkml:trace>
  <inkml:trace contextRef="#ctx0" brushRef="#br2" timeOffset="-88655">4848 762 1026 0,'0'0'235'0,"0"0"-85"16,0 0-30-16,0 0-40 15,0 0-58-15,0 0-1 16,0-45-21-16,0 90-11 16,0 17 6-16,-7 14 5 15,-7 1 0-15,4 3 0 16,-4-3 10-16,8-11-10 16,6-17 0-16,0-18 3 0,-7-14-8 15,7-14 6-15,0-3-1 16,0 0 10-16,-7-11-6 15,0-32 12-15,-3-15-16 16,-4-16 8-16,7-6-12 16,-7-9 4-16,-3-5 0 15,3-3-10-15,0 2 0 16,4 16 9-16,10 16-10 16,0 20-14-16,0 22 23 15,24 14-30-15,21 7-11 16,20 0 24-16,-3 31-17 15,-10 24 20-15,-25 13-1 16,-10 9 3-16,-17-2 7 0,0-10 7 16,0-16 0-1,-17-13-6-15,-3-10 3 0,-4-9 0 16,3-5-1-16,7-6-13 16,4 0 12-16,3-4-5 15,7-2 4-15,0 0-1 16,0 0 12-16,0 3-10 15,0 0-14-15,38 3-50 16,13 5 42-16,8 9 16 16,10 6 7-16,-11 8-2 15,-13 3-3-15,-14 9 8 16,-18 3-3-16,-13-6 4 0,0-6 4 16,-31-9-4-1,-13-4 11-15,-28-13 10 0,-4-8-21 16,-7-3 20-16,18 0-20 15,14-3 5-15,20-18-10 16,24-7-3-16,7-9-71 16,31-9-41-16,41-3-41 15,10 6-99-15,-6 9 57 16,-18 13 126-16,-6-1 65 16,-7 11 12-16,-7 0 25 15,-11 2 41-15,4 6-19 16,-24-3 53-16,0 6 9 15,-7-2-24-15,0 2-2 0,0 0-18 16,0 0-28 0,-14 28 12-16,-10 12 16 0,10 6-27 15,0 2-17-15,14-2-20 16,0-5 21-16,21-12-21 16,24-11 2-16,6-11 12 15,11-7-5-15,-3 0 27 16,-8-17 14-16,-13-19-10 15,-10 0 19-15,-11-6-19 16,-17-5-3-16,0 4-5 16,-31 1-32-16,-35 8 9 15,-16 11-10-15,-1 8-9 16,1 15 0-16,23 0-1 16,15 23-68-16,16 20-89 0,28 0-130 15,0-12-439 1</inkml:trace>
  <inkml:trace contextRef="#ctx0" brushRef="#br2" timeOffset="-88183">5811 722 993 0,'0'0'235'0,"0"0"-57"16,0 0-65-16,0 0-22 15,0 0-59-15,0 0-23 16,0-91-9-16,0 137-19 0,0 19 19 16,7 22 0-1,3 10 11-15,-10-3-13 0,0-5 2 16,0-13-10-16,0-15-15 16,0-18-47-16,7-18-1 15,7-13-37-15,-7-12-22 16,10 0 80-16,10-20 41 15,4-31 11-15,7-12 5 16,-4-15 1-16,-10-4-6 16,-10-13 7-16,0 0 0 15,-4 1 44-15,-3 11-18 16,-7 26 3-16,0 23 25 0,0 20-24 16,0 14 22-16,0 0-59 15,0 40-19-15,0 34 11 16,0 26 6-16,0 12 2 15,-7-9-2-15,-3-9 12 16,10-14-10-16,0-17 0 16,0-14-50-16,0-18-48 15,10-14-25-15,-3-14-36 16,-7-3-35-16,0-3-210 16</inkml:trace>
  <inkml:trace contextRef="#ctx0" brushRef="#br2" timeOffset="-87154">5687 928 512 0,'0'0'28'15,"0"0"-20"-15,0 0 46 16,0 0 6-16,258 56 8 16,-155-48 6-16,-14-8-22 15,1 0 24-15,-14 0-34 16,-25 0 2-16,-17-3 18 15,-16-3-13-15,-5 3 19 16,-13 3-4-16,0 0-14 16,0-3 33-16,0-5-35 15,-31-1-23-15,4 0-25 16,-4 7-3-16,-14 2 3 16,18 0 0-16,-4 11-1 0,0 21-9 15,17 10 10-15,14 7 0 16,0-1-3-16,0 1 13 15,31-9-10-15,14-9 0 16,6-7-7-16,1-10 1 16,-7-9-4-16,-1-5 10 15,-9 0-4-15,-4 0 15 16,-7-19-9-16,-17-13-2 16,0-8 10-16,-7-6 6 15,0-6-8-15,-7-1 0 16,-24 7 4-16,0 9-5 15,-4 11 1-15,11 11-2 16,4 13 3-16,-11 2-13 0,10 0 4 16,-10 23 0-1,11 20-9-15,-5 2 15 0,19 4-6 16,6-1 0-16,0-8 2 16,0-5-12-16,6-9 10 15,25-6-12-15,21-10 7 16,-7-6-19-16,6-4 24 15,1 0 0-15,-1-23 1 16,15-11 7-16,-4-15-4 16,10-3-4-16,-14 1 23 15,-3-1-22-15,-27 13 30 16,-21 9-10-16,10 17-8 0,-17 8 29 16,0 5-33-16,0 0-9 15,0 0 0-15,7 5-19 16,0 29 16-16,13 9-5 15,4 2 16-15,-10-2-11 16,17-3 3-16,7-5-3 16,-11-9 1-16,11-9-27 15,-7-9 26-15,-10-8 2 16,10 0 1-16,-11 0 5 16,11-23-3-16,-10-8-2 15,3-1 17-15,-10-2-9 16,10 7 0-16,-17-1 0 15,-7 14-5-15,7 6 11 16,-1 5-14-16,-6 3 0 16,7 0-2-16,0 3-23 0,10 23 25 15,11 5 0-15,-11-3 4 16,4-4-17-16,10-4 12 16,-11-10 0-16,18-3-7 15,0-7 12-15,7 0-4 16,6-3 0-16,1-19 6 15,-1-5-4-15,1 1-2 16,-1 4 0-16,-6 2-3 16,-7 2 12-16,-10 7-9 15,-4 8 0-15,3 3-11 0,4 0 11 16,0 18-55 0,-4 13-46-16,4 1-92 0,-17-4-147 15,3-10-493-15</inkml:trace>
  <inkml:trace contextRef="#ctx0" brushRef="#br2" timeOffset="-86151">165 532 43 0,'0'0'188'16,"0"0"-87"-16,0 0 42 16,0 0-7-16,0 0-40 0,0 0 19 15,-31-9-35-15,24 5 11 16,-7-1-26-16,-10 2-39 15,11-2 39-15,-11 5-12 16,17 0-46-16,0 0 5 16,-7 5-12-16,-3 18 0 15,10 6-1-15,7 2 0 16,0-4 1-16,7 1 0 16,31-12 7-16,-1-7-7 15,1-9 5-15,-10 0 1 16,3 0 28-16,0-9 13 15,-11-16 37-15,-6-4-13 16,-4-2-39-16,-10-1 18 0,0 3-41 16,0 7-5-1,-24 4-4-15,-13 10-1 0,-8 8-3 16,10 0-48-16,-2 8-111 16,19 24-74-16,18 2-254 15</inkml:trace>
  <inkml:trace contextRef="#ctx0" brushRef="#br2" timeOffset="-84975">8850 517 447 0,'0'0'255'0,"0"0"-67"16,0 0-43-16,0 0-10 0,0-152-22 15,0 132-25-15,0 9-17 16,-13 8-4-16,13 3-36 16,-7 0-1-16,0 0-30 15,-24 37-3-15,-21 32-9 16,-6 18 23-16,-4 15-11 16,10 0 0-16,32-1 15 15,3-7-20-15,17-5 5 16,0-13-1-16,44-10-6 15,18-11-69-15,3-21-40 16,11-12-84-16,-4-16-94 16,-3-6-136-16</inkml:trace>
  <inkml:trace contextRef="#ctx0" brushRef="#br2" timeOffset="-84209">9191 963 570 0,'0'0'161'15,"0"0"-13"-15,0 0-11 16,0 0-44-16,0 0-27 16,0 0-66-16,-14-32-4 15,14 61-4-15,0 11 8 16,7 2 1-16,17 4-1 16,-3-5 5-16,3-11-3 15,-4-4-2-15,-6-5 0 16,3-13 1-16,-3-2 2 15,-7-6-3-15,7 0 11 0,3-3-8 16,-3-22 21-16,-1-8-23 16,4-1 6-16,-3 0 22 15,-7 6-23-15,0 7 12 16,0 11 21-16,-7 4-16 16,0 6 3-16,0 0-26 15,10 0-25-15,-3 2 15 16,0 18 0-16,14 3 10 15,-11 3 0-15,11 0 9 16,-15-6-14-16,18-6 5 16,-17-3 0-16,7-7-9 15,-7-4 12-15,0 0-3 0,10 0 7 16,-10-13-1 0,14-5 6-16,-4-6-12 0,3 2 0 15,-6-2-1-15,10 7 4 16,-3 5-3-16,-11 10 0 15,11 2-5-15,10 0 1 16,-4 6-9-16,11 18 7 16,0 3-6-16,7 1 9 15,-1-4 3-15,1-7 0 16,-11-9 4-16,-3-8-7 16,-10 0 7-16,10-6-2 15,0-31 25-15,-4-14-23 16,-3-12 29-16,-3-9 14 0,-14-5-27 15,-7-3 30 1,0 0-34-16,-7 6-7 0,-27 5 20 16,3 21-23-16,7 13 2 15,10 21 2-15,7 12-1 16,7 2-18-16,0 22 6 16,-7 35-1-16,0 24-8 15,7 13 14-15,0-5-2 16,28-3 0-16,23-10-3 15,1-10 0-15,-7-15-53 16,-1-10-43-16,1-13 0 16,-14-11-93-16,-4-13-36 15,-16-4-109-15</inkml:trace>
  <inkml:trace contextRef="#ctx0" brushRef="#br2" timeOffset="-84001">10081 943 203 0,'0'0'258'0,"0"0"-127"16,0 0 13-16,0 0-29 16,0 0-35-16,0 0-45 15,-89-43-34-15,127 43 17 16,13 0-10-16,25 0-6 16,10 0 4-16,3 0-6 15,-13 0 0-15,-4-8-86 16,-10-4-92-16,-28 0-21 15,-16-2-272-15</inkml:trace>
  <inkml:trace contextRef="#ctx0" brushRef="#br2" timeOffset="-83609">9490 532 592 0,'0'0'158'15,"0"0"3"-15,0 0-54 0,0 0-42 16,0 0-3-16,0 0-52 16,-62-35-1-16,55 35-9 15,-14 6-1-15,15 15-6 16,-5 3 7-16,11 2 0 15,0-6-9-15,0-6 15 16,24-2-6-16,-3-11 7 16,-4-1-3-16,-10 0 21 15,7 0 17-15,0-21 20 16,-4-11 18-16,-10 3-44 16,0-2-4-16,0 5-13 15,-17 6-12-15,-28 9-13 16,17 11 6-16,-9 0-20 15,13 9-14-15,17 37-126 0,7 8 3 16,24 7-149-16</inkml:trace>
  <inkml:trace contextRef="#ctx0" brushRef="#br2" timeOffset="-39763">1884 2061 842 0,'0'0'245'0,"0"0"-100"15,0 0-9-15,0 0-43 16,0 0-9-16,0 0-42 16,-24-161-28-16,3 145 18 15,8 7-31-15,-18 3 11 16,-7 6-6-16,-7 0 4 0,-13 0-7 15,-8 11-3-15,-9 21 0 16,-1 2-10-16,18 7 12 16,13-4-2-16,31 0 0 15,14-3-9-15,0 0 4 16,7-2 2-16,31-1 2 16,14-5-13-16,6-6 6 15,-6 0 8-15,-1 0-2 16,-13-3 9-16,0 0-12 15,-18 1 5-15,-9-4 0 16,-4 0-7-16,-7-3 4 16,0 4 3-16,0-2-1 15,0 3 2-15,0-2-5 0,0-3 4 16,0 1 0-16,-18-1-10 16,-2 0 8-16,13 1 2 15,0-6 0-15,7-1-19 16,0-2 16-16,0-1-15 15,0 4-2-15,7 6 17 16,7 2-11-16,10 3 14 16,3 6-1-16,-10 0 3 15,-3 7-4-15,-7 0 2 16,0 8 0-16,-7 2-7 16,0 8 9-16,-7 1-2 15,-24 5 0-15,4 0 6 0,-4 1-3 16,10-4-3-16,4 1 0 15,17-7 15-15,0-7-12 16,0-5 14-16,7-7 3 16,37-8-17-16,18-10 29 15,11-5-8-15,23-3-8 16,17 0 10-16,-10-17-21 16,-23-3-3-16,-25 2-2 15,-35 4-38-15,-20 6-56 16,-20 2-219-16,-42 6-910 15</inkml:trace>
  <inkml:trace contextRef="#ctx0" brushRef="#br1" timeOffset="132250">3744 2744 603 0,'0'0'241'16,"0"0"-79"-16,0 0-28 15,0 0-50-15,0 0-20 16,0 0-49-16,0 0-6 16,0 12-9-16,0 10 11 15,0 7-8-15,0 3-1 16,0 4 0-16,0-7 16 16,0-6-12-16,0-6-2 15,0-8-4-15,14-4 10 16,17-5-8-16,7 0 6 0,13 0-6 15,8-16 14 1,-8-14-13-16,-6-7 17 16,-14-5 25-16,-3-10-13 0,-4-15 20 15,-4-6-23-15,-6-1-10 16,3 5 22-16,-17 18-30 16,0 17 20-16,0 18-1 15,0 14-20-15,0 2 23 16,0 0-33-16,0 0-4 15,0 18-1-15,-17 33-9 16,-4 23 14-16,8 26 0 16,2 12 12-16,11 16-12 15,0 13 0-15,0 4 0 16,0 7-4-16,-13-1 11 16,-8-5-7-16,4-21 0 0,10-33-11 15,7-31 7-15,0-39-21 16,24-16 25-16,21-6-8 15,13-9 15-15,25-42-7 16,3-24 0-16,13-13 9 16,-33-7-2-16,-15 4-7 15,-30 2 1-15,-21 10 8 16,-14 1-5-16,-44 12-4 16,-18 13 0-16,4 9-20 15,-4 19-11-15,18 11-58 16,6 8-35-16,7 3-67 15,8-3-144-15,-1-9-442 0</inkml:trace>
  <inkml:trace contextRef="#ctx0" brushRef="#br1" timeOffset="132623">3737 2397 741 0,'0'0'181'16,"0"0"-23"-16,0 0-36 15,0 0-42-15,0 0-72 16,0 0-8-16,-37-18-4 0,30 28 1 16,0 8 0-1,7-7 3-15,0-2 0 0,0-7-9 16,14-2 20-16,30 0-9 15,1 0 12-15,0-11-6 16,-18-12 75-16,-3-6-6 16,-10-2-31-16,-14 0 9 15,0 0-40-15,0 5 10 16,-14 5-21-16,-17 7 4 16,11 11-16-16,3 3 1 15,3 0-52-15,7 32-51 16,7 10-64-16,0 10-129 15,21-3-321-15</inkml:trace>
  <inkml:trace contextRef="#ctx0" brushRef="#br1" timeOffset="132932">5264 2169 706 0,'0'0'239'0,"0"0"-44"16,0 0-39-16,-82-172-16 16,61 150-38-16,11 10-59 15,3 10 0-15,-7 2-19 16,0 11-22-16,-30 43-2 16,-18 38 0-16,-11 22 2 0,15 15 4 15,13 5-2-15,21 1-4 16,24-4 1-16,0-11 10 15,31-17-15-15,35-17 4 16,9-23-3-16,8-20-13 16,-4-17-90-16,3-12-60 15,-6-14-88-15,-4 0-66 16,-3-4-297-16</inkml:trace>
  <inkml:trace contextRef="#ctx0" brushRef="#br1" timeOffset="133300">5721 2696 576 0,'0'0'117'0,"0"0"46"0,0 0-2 15,-20-167-31-15,13 156-11 16,0 5-26-16,0 6-39 16,7 0-10-16,0 0-44 15,-10 0 4-15,-4 6-4 16,7 14 0-16,0 3-2 15,0 3 2-15,7 3 0 16,0 5-3-16,0 0 6 16,0 6-3-16,14-3 0 15,24 3 5-15,14 3-8 16,-1-3 3-16,1-6 0 0,-8 1-3 16,-16-13 8-1,-11-2-5-15,-17-1 0 0,0-9 2 16,0 2-5-16,-45-4 3 15,-23-2 0-15,-11-6-1 16,3 0-5-16,11 0-40 16,13 0-64-16,21-11-58 15,31-9-47-15,0-15-136 16</inkml:trace>
  <inkml:trace contextRef="#ctx0" brushRef="#br1" timeOffset="133708">6072 2401 577 0,'0'0'239'16,"0"0"-35"-16,0 0-21 0,0 0-13 15,0 0-70-15,0 0-37 16,7-75-14-16,-7 75-49 16,0 18 1-16,0 25-1 15,0 17 0-15,0 17 8 16,0 9-8-16,0-3 0 15,14-6 0-15,3-14 4 16,-3-18-8-16,6-13-7 16,-2-15-83-16,-5-12-1 15,-6-5-62-15,-7 0-6 0,0 0 2 16,0-20-64 0,0-5-44-16,-31-7 28 0,-10 1 241 15,-14 0 51-15,-4 5 111 16,8 6-48-16,-1 6 32 15,21 5-24-15,25 3-9 16,6 6-41-16,0 0-52 16,0 0-19-16,30 0 2 15,29 11-3-15,-1 4 14 16,18-1-14-16,-4 0-98 16,-10 0-260-16</inkml:trace>
  <inkml:trace contextRef="#ctx0" brushRef="#br1" timeOffset="134000">6516 2853 746 0,'0'0'183'0,"0"0"-3"15,0 0-52-15,0 0-51 16,0 0-37-16,0 0-33 15,-59-20-11-15,59 20 4 16,0 0-2-16,7 8-1 16,14 4 3-16,3-4 0 15,7-2 5-15,-4-4 1 16,4-2-6-16,-17 0 0 0,0 0-1 16,-4 0-3-16,-10 0-19 15,0 0-23-15,-10 0-101 16,-32-2-168-16,-2 2-439 15</inkml:trace>
  <inkml:trace contextRef="#ctx0" brushRef="#br1" timeOffset="134555">7131 2625 168 0,'0'0'732'0,"0"0"-539"16,0 0-2-16,0 0-79 15,0 0-19-15,0 0-38 16,0-41-50-16,0 41-5 16,0 37-8-16,0 11 8 15,0 12 0-15,7-3 6 16,10-4-6-16,11-14 0 15,10-7-5-15,6-15 1 16,1-12-15-16,0-5 19 16,-1 0-7-16,15-8 16 15,-14-27-6-15,6-7 4 16,-6-7 2-16,-18-2 19 16,-3-7-18-16,-17 1 2 0,-7 3 16 15,0 5-28-15,0 12 14 16,-14 9-7-16,-10 14-1 15,11 8-9-15,6 3 3 16,7 3-3-16,0 0-2 16,0 20-9-16,0 14 11 15,0 12 0-15,20 0-8 16,25-1 3-16,0 1-1 16,0-6 9-16,-8-6-7 15,-6-2 8-15,-17-6-3 16,-7-6 2-16,-7-9-11 15,0 3 11-15,0-8-38 16,-31 0 4-16,-27-4 13 0,-25-2-70 16,4 0-36-1,-4 0-41-15,8 0-77 0,-4-5-80 16</inkml:trace>
  <inkml:trace contextRef="#ctx0" brushRef="#br1" timeOffset="134865">7086 2226 500 0,'0'0'202'0,"0"0"-24"16,0 0-56-16,0 0-38 0,0 0-58 16,0 0-22-16,-65 15 6 15,48 11-10-15,17 2 5 16,0-2-3-16,0-3-1 15,24-9-1-15,21-8 49 16,-1-6 9-16,1 0 24 16,-17-3-13-16,-4-18-19 15,-17-1 21-15,-7-7-34 16,0-2-24-16,-25 2-13 16,-26 6-3-16,-21 15-7 15,-4 8-57-15,18 0-65 16,27 26-61-16,31 13-135 15</inkml:trace>
  <inkml:trace contextRef="#ctx0" brushRef="#br1" timeOffset="135228">8555 2192 990 0,'0'0'135'16,"0"0"40"-16,0 0-64 16,0 0-33-16,0 0-36 0,0 0-33 15,-45-20-9-15,31 60-11 16,-10 15 11-16,-3 8 12 15,-4-1-7-15,17 1 2 16,7-3-4-16,7-3 1 16,0-11-5-16,14-9 5 15,30-8-4-15,8-14 2 16,7-10 8-16,-8-5-19 16,1 0 9-16,-1-15-62 15,-13-13-59-15,-14-8-169 16,-17-11-196-16</inkml:trace>
  <inkml:trace contextRef="#ctx0" brushRef="#br1" timeOffset="136510">8510 2003 383 0,'0'0'358'16,"0"0"-244"-16,0 0 12 15,0 0-29-15,0 0-52 16,0 0-15-16,275-140-28 15,-210 140 7-15,-6 9-9 16,-14 31-13-16,-21 6-1 16,-24 12-63-16,0 1-25 15,-7 3-54-15,-45-1-36 16,-10-5 152-16,11-6-31 0,-1-14 37 16,7-4 11-1,8-15 16-15,9-2 7 16,4-10 30-16,17 1 20 0,7-6 50 15,0 0 15-15,0 0 16 32,45 0 1-32,6-14-45 0,8 0 10 15,3-7-7-15,-4 5-23 0,-6-1-5 16,-8-1-18-16,-13 7-13 16,-10 5 14-16,-14 3-20 15,-7 3-7-15,0 0-2 16,0 0-11-16,0 0-10 0,0 3 3 15,7 20-4 1,10 7 3-16,-3 3 3 0,-1-2 0 16,-6-5-1-16,4-6 9 15,-4-9-8-15,-1-2 0 16,-6-6 2-16,7-3-2 16,7 0 3-16,3 0-3 15,4-6 8-15,10-14-2 16,-4-6 0-16,-3-2-1 15,-3-1-3-15,-4 0 13 16,4 9-14-16,-14 6 1 16,0 6 2-16,-7 8 3 15,0 0-12-15,17 0 5 0,-10 8-13 16,0 15 5 0,6 0 8-16,4 3 0 0,-10-6-4 15,0-3 7-15,0-6-6 16,-7-5 3-16,7-6-7 15,0 0 5-15,3 0 2 16,-3 0 0-16,7 0-1 16,10-11 3-16,-3-9-2 15,-1 0 0-15,4-1 2 16,-3 5-8-16,-4 6 8 16,-10 5-2-16,0 5 0 15,7 0-14-15,-4 0 1 16,4 9-1-16,-1 11-12 15,1 0 13-15,3-3-10 0,4-3 10 16,-4-6 11-16,11-2 4 16,-4-6-2-16,-4 0 0 15,4 0 2-15,-3 0 9 16,0-11-3-16,-11-6 22 16,-10 3 5-16,0-1-16 15,0 1 8-15,0 6-3 16,0 2-22-16,0 6 27 15,0 0-27-15,0 0 2 16,0 0-4-16,-10 20-8 16,-11 23 8-16,0 16 0 15,-3 10 2-15,4 6-5 16,3 2 3-16,10-3 0 0,0-8 0 16,7-12 7-1,0-13-7-15,0-13 0 0,0-14 1 16,14-8-4-16,-8-6 4 15,5 0-1-15,9-9 16 16,-6-28-16-16,17-12 18 16,7-15-12-16,-18-7-5 15,11-11 12-15,-17-4-10 16,-7 0-3-16,-7 4 0 16,0 8 12-16,0 7-12 15,0 16 0-15,0 11 0 16,0 20-4-16,0 11 4 0,24 9-4 15,4 0-13 1,16 15-38-16,8 22 45 16,3 6-12-16,-28 2-15 0,-9 5 37 15,-18-8-26-15,0 1 8 16,0-11 11-16,0-4-18 16,0-6 18-16,-18-4-20 15,-9-7-14-15,-11-5 27 16,-7-3-42-16,1-3-47 15,6 3-27-15,10-3-72 16,18 0-70-16</inkml:trace>
  <inkml:trace contextRef="#ctx0" brushRef="#br1" timeOffset="137434">10497 2061 603 0,'0'0'252'0,"0"0"-87"16,0 0 28-16,0 0-65 15,0 0-42-15,0 0-16 16,0-137-52-16,0 137-18 16,0 31-1-16,0 20-3 15,0 12-2-15,0 5 7 16,0 4-1-16,0-3 1 15,0-7 7-15,0-7-8 16,0-12 0-16,0-11-53 0,14-10-18 16,0-14-67-16,3-8 18 15,-3 0 31-15,-14-5 32 16,0-18 37-16,0-5 17 16,0-1-2-16,-7 1 5 15,-17-8 4-15,3 6 17 16,7 1 18-16,4 4-10 15,3 7 13-15,7 10 1 16,0 5-2-16,0 3-11 16,0 0-30-16,17 0 0 15,11 0 2-15,10 9 3 16,-7 2 0-16,13 4-5 0,-2-8 0 16,13 0 6-1,3-2-4-15,-6-5-2 0,-14 0 5 16,-4 0 2-16,-10 0-3 15,-17 0 4-15,-7 0 1 16,0 0 36-16,0 0-8 16,0 0-6-16,0 0-21 15,0 0-10-15,0 0-1 16,14 6-18-16,-4 8 19 16,11 0-3-16,-15-5 5 15,19-4-2-15,-12-1 0 16,8-4 10-16,10 0-1 0,0 0-6 15,-4-6-1 1,-3-8 18-16,-10-3 13 16,0 5 22-16,-4-3-10 0,-10 4-29 15,7 3 17-15,-7-1-20 16,0 9-6-16,0 0 10 16,0 0-17-16,0 0-3 15,0 26 2-15,-24 22-4 16,-14 18 5-16,11 12 0 15,-11 7 1-15,7 12-3 16,3 1 2-16,22-1 0 16,6-2-2-16,0-10 9 15,27-9-7-15,4-12 0 16,-10-15 2-16,-4-12-9 16,-17-17 13-16,0-8-6 0,0-10 0 15,-31-2 4-15,-21 0 0 16,-6-6-4-16,-4-19 7 15,3-7-1-15,8-5-3 16,13-3-3-16,17-9 0 16,21-5-41-16,0-9-37 15,14-3-85-15,45 0-183 16,9-2-242-16</inkml:trace>
  <inkml:trace contextRef="#ctx0" brushRef="#br1" timeOffset="137772">11505 1977 667 0,'0'0'170'0,"0"0"-20"15,0 0 24-15,0 0-41 16,0 0-40-16,0 0 1 15,7-122-41-15,-7 122-13 16,0 0-8-16,0 0-30 16,0 6-4-16,0 33-5 15,0 22 7-15,0 18 2 16,-14 16 2-16,-3 2-4 0,17 4 4 16,0-7 3-1,0-6 1-15,38-14-8 0,6-13 0 16,15-18-9-16,-8-18-2 15,4-10-89-15,-10-13-101 16,-4-2-176-16,-10-6-485 16</inkml:trace>
  <inkml:trace contextRef="#ctx0" brushRef="#br1" timeOffset="140816">12089 1958 768 0,'0'0'223'16,"0"0"-17"-16,0 0-57 15,0 0-45-15,0 0-11 16,0 0-51-16,52-121-17 0,-52 121-24 16,7 0 12-1,17 20-20-15,7 23 9 0,-4 15-2 16,11 8 14-16,0 2-11 15,0-2-3-15,-18 0 3 16,11-1 7-16,-10-4-9 16,-14-7-1-16,0-11-28 15,-7-6-41-15,0-9-107 16,-21-5-134-16,-31-3-296 16</inkml:trace>
  <inkml:trace contextRef="#ctx0" brushRef="#br1" timeOffset="141117">12801 1369 824 0,'0'0'254'16,"0"0"-104"-16,0 0-25 15,0 0-56-15,0 0-53 16,0 0 4-16,155 57 0 16,-66 6 10-16,14 14 23 15,4 12-42-15,-4 14 12 16,-20 11-10-16,-18 6-5 16,-20 0 0-16,-32-11-8 0,-13-9 0 15,0-6-6 1,-72-5-53-16,-17-12-123 0,-14-8-290 15</inkml:trace>
  <inkml:trace contextRef="#ctx0" brushRef="#br1" timeOffset="142227">4528 3835 508 0,'0'0'303'0,"0"0"-137"16,0 0-9-16,0 0-54 15,0 0-28-15,0 0-10 16,0 0-52-16,-27-94 22 16,-11 89-25-16,-7 2 0 15,-13 3-10-15,-1 0 0 16,-9 0 0-16,16 14-1 16,14 1 6-16,24-4-7 15,14 0 2-15,0 1-17 0,0 5 10 16,21 3 6-16,24 3-9 15,17 2 6-15,3-1-2 16,0-4 6-16,-3-1 0 16,-10 3 6-16,-1 0-15 15,-23-3 9-15,3 1 0 16,-7 1-3-16,-17 5 1 16,-7 2-2-16,0 4 3 15,-7 7-3-15,-38-2-8 16,-17-2 12-16,4-12-20 15,13-12-14-15,7-8-19 16,25-3 46-16,6 0 4 0,7 0 6 16,0-9 3-1,0-2-6-15,0-3 0 0,0 5-4 16,0 6 8-16,0 3-4 16,7 0 0-16,-1 0-12 15,1 6 5-15,11 29-8 16,-12 7 15-16,-6 7 23 15,0 9-23-15,0 4 26 16,0-5-6-16,0 3-17 16,0-11 23-16,0-9-24 15,31-9 2-15,-3-11 10 16,17-8-8-16,13-10 3 16,31-2-4-16,25 0-5 0,17-20-14 15,-11-5-153 1,-24-1-226-16</inkml:trace>
  <inkml:trace contextRef="#ctx0" brushRef="#br1" timeOffset="142758">6509 4088 506 0,'0'0'295'16,"0"0"-158"-16,0 0-31 15,0 0-6-15,0 0 1 16,0 0-65-16,-76-126 31 15,69 120-30-15,7 6-25 16,-7 0 15-16,7 0-27 16,-13 0 3-16,-5 0-10 15,-16 14 3-15,-11 18 4 16,8 5 0-16,16 0 0 16,4 3-7-16,17 1 7 15,0-5 0-15,38 5-7 16,20-7-10-16,18 3-1 0,-4 0 16 15,-3-9-4-15,-11 1 0 16,-6-2 6-16,-15-5 0 16,-9 0-7-16,-4 2 8 15,-24-2-6-15,0 3 5 16,0 3 0-16,-45-3-1 16,-20-8 3-16,-4-3-2 15,-3-8 1-15,3-3-1 16,18-3-19-16,13 0-80 15,31 0-69-15,7 0-24 16,7-12-278-16</inkml:trace>
  <inkml:trace contextRef="#ctx0" brushRef="#br1" timeOffset="143389">6856 4479 287 0,'0'0'363'16,"0"0"-212"-16,0 0-24 15,0 0 9-15,0 0-70 16,0 0-8-16,-38-14 2 16,38 11-46-16,0 3 14 15,0 0-5-15,0 0-22 16,0-3 28-16,0-3-28 16,0-8 2-16,0-9 18 0,0-11-14 15,11-9-2 1,-5-5 12-16,8-4-10 0,-14-2 30 15,7 0-34-15,-7 2 6 16,0 12 28-16,0 6-37 16,0 17 29-16,0 5 3 15,-7 9-28-15,7 0 33 16,0 3-35-16,0 0 0 16,0 0-4-16,0 3-10 15,-7 31 12-15,0 18 0 16,1 14 4-16,-5 15-5 15,4 1 1-15,7-2 0 16,0-5-2-16,0-16 9 16,38-16-7-16,7-11 0 0,6-18-13 15,1-8 8-15,-7-6-46 16,-7 0 11-16,-7-10 15 16,-18-15-31-16,-6-9 25 15,-7 0-19-15,0-1 5 16,-20 4 33-16,-25 5-5 15,0 9 10-15,-6 8 3 16,6 9-3-16,-7 0 7 16,14 0 0-16,1 0 0 15,16 0 0-15,11 0 7 16,10 0 3-16,0 0 7 16,0 0-17-16,0 0 23 15,24 0 7-15,27 0-28 0,32 0 22 16,-4-6-24-16,3 6 0 15,-6 0-72-15,-31 0-141 16,-11 10-101-16</inkml:trace>
  <inkml:trace contextRef="#ctx0" brushRef="#br1" timeOffset="143721">7540 4405 559 0,'0'0'254'0,"0"0"-115"16,0 0-12-16,0 0-6 15,0 0-49-15,0 0-10 0,-62-57-3 16,56 57-55-16,-1 0 6 16,-7 7-10-16,-3 11 0 15,17 5-7-15,0-3 7 16,0-3 0-16,10-7-1 15,11-10 8-15,3 0-7 16,-10 0 10-16,13-4-8 16,-10-13 27-16,-10-6-19 15,-7 4 22-15,0-2-17 16,0 1-14-16,-14 8-2 16,-23 12-64-16,-1 0-140 0,7 15-194 15</inkml:trace>
  <inkml:trace contextRef="#ctx0" brushRef="#br1" timeOffset="145226">8073 4322 719 0,'0'0'276'0,"0"0"-106"16,0 0 1-16,0 0-61 15,0 0-28-15,0 0-61 16,-44-66-18-16,44 112-3 16,0 17 3-16,0 9 10 0,0-7 2 15,0-5-10-15,0-10 9 16,0-11-13-16,0-16 3 16,6-12 2-16,-6-8 0 15,0-3-5-15,0 0 22 16,0 0 3-16,0-32 27 15,0-21-40-15,0-16-4 16,14-17-5-16,-7-7-2 16,3-14-2-16,-3-2 0 15,0 9 8-15,7 23-4 16,3 20-4-16,-10 28 1 16,0 18-15-16,0 11 14 15,17 0-18-15,17 0 0 16,21 26-9-16,3 13 23 0,-13 15-6 15,-14 4 3-15,-7-1-3 16,-18-11 1-16,-13-9 9 16,0-9-4-16,-7-10-20 15,-30-1 19-15,-1-6-9 16,10-2-12-16,11-9 23 16,17 0-12-16,0 0 7 15,0 0 6-15,24 0-33 16,21 0 27-16,6-20 7 15,22-9 2-15,-11-2 1 16,-21-2-1-16,4 6-1 0,-15-4 20 16,-16 2-17-16,3-3 35 15,-10 4-2-15,0 2-27 16,-7 3 21-16,0 6-20 16,0 8 0-16,0 7 13 15,0 2-17-15,0 0-12 16,0 0 6-16,0 2-17 15,0 27 12-15,7 14 2 16,7 8 3-16,17 5 0 16,0-8-8-16,3-12 4 15,4-15-12-15,-7-13 5 16,-11-8 4-16,-2 0 14 16,2-14-7-16,-6-14 1 15,10-7 12-15,-10-1-13 16,-7-3 0-16,3 6 6 0,-10-2 0 15,0 12-4-15,0 10-2 16,0 3 0-16,0 10 7 16,0 0-16-16,0 0 9 15,0 12-13-15,0 19 4 16,7 9 10-16,14-5-1 16,10-7 0-16,-4-8 6 15,11-6-8-15,0-8 2 16,0-6 0-16,-1 0 5 15,-2-17-2-15,-4-14-3 0,0-4 4 16,-25-3 4 0,8 1 3-16,-14 7-9 0,0-2 4 15,0 6 7-15,0 6-11 16,-7 11-2-16,0 4 0 16,7 5-4-16,0 0 1 15,0 5-8-15,0 30 9 16,0 11-10-16,14 5 12 15,17 0-2-15,-10 4-3 16,3-3-13-16,-3-11 15 16,-1-3-6-16,-3-9-22 15,-3-9 29-15,-7-8-35 16,-7-7-4-16,0-5 14 16,0 0-12-16,0 0 24 15,-14 0 3-15,0 0-20 0,4 0 19 16,3 0-8-1,7 0 21-15,0-5 0 0,7-24 0 16,55-17-4-16,3-19-4 16,18-8 5-16,-11-1-5 15,-10 6 16-15,-17 7-7 16,-32 10 38-16,-13 5-11 16,0 7 33-16,0 7-13 15,-24 6-19-15,-10 9 12 16,3 9-41-16,10 4 10 15,4 4-10-15,10 0 2 16,7 0-6-16,-13 34 4 0,13 19 0 16,-7 6-4-1,7 13 4-15,0 2 0 0,0 7-2 16,0-2 14-16,0-7-14 16,13-15 2-16,8-19 0 15,10-18-6-15,0-20 6 16,-4 0 0-16,18-4 10 15,7-27-1-15,-1-3-1 16,11-3-8-16,-10 5 1 16,-14 9 3-16,-18 9 1 15,1 11-5-15,-4 3 0 16,4 0-11-16,17 20 4 16,-8 12 5-16,-2 11-63 15,3-3-33-15,-4-1-122 16,11-10-210-16</inkml:trace>
  <inkml:trace contextRef="#ctx0" brushRef="#br1" timeOffset="145628">11254 3461 693 0,'0'0'278'0,"0"0"-81"16,0 0-22-16,-62-157-87 16,34 140 13-16,-3 11-61 15,4 6-12-15,-4 0-12 16,0 38-8-16,4 16 6 15,2 18-3-15,25 7-10 16,0 7 25-16,0 3-22 16,31-4-1-16,14-4-2 15,0-4 13-15,6-9-28 16,-6-4 13-16,0-16-78 16,6-13-37-16,1-16-139 15,6-15-115-15,1-4-493 0</inkml:trace>
  <inkml:trace contextRef="#ctx0" brushRef="#br1" timeOffset="146277">12492 3167 725 0,'0'0'227'0,"0"0"-11"15,0 0-43-15,0 0-45 16,0 0-54-16,0 0-64 16,-45-74 11-16,45 108-21 0,34 15 0 15,28 13 29-15,3 10-24 16,11 5 13-16,-17 6-11 16,-1 3 5-16,-6 0-4 15,-15-7-8-15,-16-4 0 16,-11-9-7-16,-10-9 7 15,0-3-15-15,-24-10-34 16,-20-11-103-16,-8-2-115 16,0-7-272-16</inkml:trace>
  <inkml:trace contextRef="#ctx0" brushRef="#br1" timeOffset="146632">13482 3484 824 0,'0'0'192'15,"0"0"-71"-15,0 0 10 16,0 0-34-16,0 0-87 16,0 0-8-16,0-17-2 15,0 42 0-15,0 7 1 16,10-6 1-16,18-5-2 15,3-7 4-15,0-9 6 16,-4-5-2-16,-3 0 6 0,-17 0 10 16,7 0 40-16,-7-17-28 15,-7-3 0-15,0 0-18 16,0 0-9-16,-28 6-13 16,-10 7 4-16,-6 7-73 15,6 0-28-15,17 18-116 16,4 19-93-16,10 9-201 15</inkml:trace>
  <inkml:trace contextRef="#ctx0" brushRef="#br1" timeOffset="146779">13661 4007 285 0,'0'0'421'0,"0"0"-239"15,0 0 3 1,0 0 0-16,0 0-76 0,0 0-46 15,-59 160-12-15,-51-108-51 16,-17 8 0-16,-28-3-175 16,-10 6-808-16</inkml:trace>
  <inkml:trace contextRef="#ctx0" brushRef="#br1" timeOffset="148741">11519 3725 528 0,'0'0'195'0,"0"0"-80"0,0 0 63 16,0 0-78-16,0 0-33 15,0 0-51-15,58-20-1 16,-13 20-15-16,6 0 0 16,4 22 0-16,-27 10-12 15,-11 5 10-15,-17 9 1 16,0 5-6-16,-17 0 3 16,-35-2-1-16,14-17-25 15,11-15-26-15,10-14 24 16,17-3 13-16,0 0 19 15,0 0 19-15,10-20-8 0,24-17 19 16,11-15 0-16,17-5-9 16,3 0 2-16,1 3-19 15,-4 6-4-15,-18 7 0 16,-3 4 11-16,-3 8-8 16,-21 11-1-16,-10 10 1 15,0 6 33-15,-7 2-34 16,0 0-2-16,0 2-15 15,0 21 13-15,-24 6 2 16,10 5 0-16,1 4 2 16,13-2-4-16,0 5 5 15,0-5-3-15,13 2 9 16,25-4-7-16,21-8 13 0,-1-9-15 16,4-6 4-1,3-11 0-15,1 0-4 0,-4-8-50 16,-28-24-118-16,-34-2-216 15</inkml:trace>
  <inkml:trace contextRef="#ctx0" brushRef="#br1" timeOffset="154740">5952 5446 363 0,'0'0'356'0,"0"0"-203"0,0 0-46 16,0 0-19 0,0 0 20-16,0 0-19 0,0 0-47 15,24-12-42-15,-10 12-10 16,17 16 8-16,-4 5 2 16,18 2 0-16,-14 0-6 15,-4-1 17-15,-10-1-11 16,-3-1 0-16,-14-3-6 15,0 1 1-15,0-8-37 16,0-4-40-16,0-2 36 16,0-4 1-16,-7 0 45 15,0 0 6-15,7-15 1 0,-6-8-2 16,6-9-5 0,0-1 0-16,0-8 0 0,0-4 10 15,20 1-10-15,-6-1 0 16,10 3 2-16,7 2-5 15,-17 11 3-15,-1 12 0 16,-6 10 12-16,-7 5-12 16,0 2 10-16,0 0-10 15,0 0-17-15,0 0 12 16,0 11 2-16,0 15 3 16,-7 3 2-16,7 0 6 15,0 2-8-15,0 0 0 16,0 0 5-16,7-5-8 15,17-5 3-15,4-11 0 16,10-4 3-16,6-6 5 16,-6 0-8-16,14-11 0 15,-7-18 5-15,6-10-2 0,1-7-3 16,-21-7 0-16,-4-6 0 16,-3-1 15-16,-17-3-12 15,-7 3 21-15,0 12-1 16,0 5 21-16,0 13-11 15,-14 17-7-15,4 8 12 16,3 5-36-16,-7 5-2 16,1 38-20-16,-11 20 20 15,3 8-2-15,14 0 2 16,7-2 0-16,0-3-1 16,0-6 11-16,21-6-12 0,10-11 2 15,-4-11-90-15,11-10-53 16,0-12-128-16,0-10-207 15</inkml:trace>
  <inkml:trace contextRef="#ctx0" brushRef="#br1" timeOffset="155747">6567 5231 159 0,'0'0'341'0,"0"0"-319"15,0 0-3-15,0 0 64 16,0 0 14-16,0 0-37 16,262-9-20-16,-183 4 3 0,3 2-42 15,-30-3 5-15,-8 3 3 16,-19 3-1-16,-25-2 6 16,0 2 9-16,0 0 13 15,0 0 22-15,0 0-27 16,0 0-2-16,0 0-10 15,0 0-15-15,0 5-6 16,0 21 2-16,0 6 0 16,0 5-4-16,0-3 5 15,13 3-1-15,1-9 0 16,10-4 5-16,4-7-12 0,3-10 6 16,6-7-4-16,15 0-1 15,-7 0 7-15,-1-16-1 16,-9-6 4-16,-11-4 5 15,-10-3 6-15,-14 1 6 16,0 2 8-16,0 3 16 16,0 11-33-16,0 6 13 15,0 4-2-15,0 2-16 16,0 0-14-16,0 0 0 16,0 11-8-16,17 18 10 15,-10 5 5-15,0 0 0 16,6-2-4-16,-6-1 11 15,0-7-15-15,10-8 8 16,-10-10-22-16,0-3 19 16,-7 0 3-16,7-3 0 0,10 0 21 15,4-15-16-15,-1-10-2 16,4-1-3-16,-3 6 2 16,-4 0-2-16,-3 11 0 15,7 1 0-15,-11 2-4 16,11 6 0-16,-8 0 2 15,18 0-20-15,-7 14-9 16,-3 12 23-16,0 0-14 16,-4 4 18-16,-10-9-1 15,6-1 3-15,-13-5 0 16,7-10 2-16,4-2 0 0,-5-3-3 16,1 0 7-16,-7 0-4 15,14 0 20-15,10-5-16 16,-3-19 3-16,10-1-7 15,-18 5 0-15,1 6-2 16,-7 5 6-16,3 6-4 16,-10 3 0-16,0 0-1 15,14 0-4-15,-7 0-7 16,7 0-19-16,3 14 30 16,-3 4-24-16,-7 1 22 15,-1-4 3-15,5-4-10 16,-4-5 4-16,0 0 6 15,-7-6 0-15,6 0 4 16,1 0 0-16,7 0 3 16,10-9-1-16,-3-14 7 0,3 3-10 15,-4 6-3-15,5 3 0 16,-12-1-5-16,11 6 5 16,-3 6 0-16,3 0 0 15,-3 0-19-15,10 0 16 16,-11 18-53-16,4-7-113 15,-3-5-237-15</inkml:trace>
  <inkml:trace contextRef="#ctx0" brushRef="#br1" timeOffset="156060">8991 5114 544 0,'0'0'158'16,"0"0"-38"-16,0 0-39 15,0 0-25-15,0 0-41 16,0 0-9-16,-72 12-6 16,72 16 0-16,0 1 11 15,0-7-9-15,28-7-2 16,9-4 0-16,-6-8 8 15,-3-3-4-15,-4 0-1 16,-17 0 14-16,-7 0-17 0,0-5 19 16,0-7-19-1,-31 6-49-15,-14 6-148 0,0 0-229 16</inkml:trace>
  <inkml:trace contextRef="#ctx0" brushRef="#br1" timeOffset="156240">9119 5589 570 0,'0'0'148'0,"0"0"-133"16,0 0 130-16,0 0-57 15,0 0-64-15,-276 166-19 16,149-121-5-16,10-2-262 15</inkml:trace>
  <inkml:trace contextRef="#ctx0" brushRef="#br1" timeOffset="157188">4521 5866 568 0,'0'0'131'0,"0"0"-35"0,0 0 11 16,0 0-55-16,0 0-27 16,0 0-12-16,90-83-3 15,-52 83-9-15,-11 0-1 16,-3 0 6-16,-10 0-18 15,3 6 11-15,-17 19 1 16,0 9-2-16,0 4 12 16,-24-4-9-16,-7-2-1 15,24-6 5-15,-6-12-7 16,13-3 2-16,0-2 0 0,0-6-1 16,0-3 9-1,0 0-8-15,0 0 0 0,0 0 7 16,0 0-5-16,13 0 0 15,4 0-2-15,-3 0 2 16,-7 0 4-16,0 2-6 16,10 4 0-16,-3 6 4 15,0 5-8-15,3 3 8 16,-3 3-4-16,-14 2 19 16,0 7-16-16,0-1 20 15,0 7 17-15,0-1-27 16,0 0 17-16,0 0-22 15,0-3 0-15,0-8 8 16,0-6-10-16,0-6-2 16,0-5-4-16,-14-3 8 0,-10-1-19 15,-21-2-3-15,0-3-208 16,-6 0-239-16</inkml:trace>
  <inkml:trace contextRef="#ctx0" brushRef="#br1" timeOffset="168299">17034 6255 943 0,'0'0'252'0,"0"0"-73"16,0 0-41-16,7-180-69 16,-1 148-14-16,5 14 0 15,-11 10-35-15,7 6 30 16,-7 2-25-16,0 0-22 16,7 0-1-16,-7 0-2 15,6 2-1-15,1 33-1 16,7 11 2-16,10 12 2 0,-3 1-2 15,3-5 0 1,14-6-2-16,-4-13 8 16,4-12-6-16,0-12 0 0,13-11 9 15,8 0-4-15,23-37-5 16,21-34 0-16,25-24 8 16,6-2 0-16,7-3-8 15,-24 11 0-15,-7 20 10 16,-28 12-12-16,-13 23 2 15,-35 14 0-15,-23 20-9 16,-11 0 9-16,0 0-46 16,0 23-57-16,-25 26-67 15,-33 16-112-15,-18 16-453 16</inkml:trace>
  <inkml:trace contextRef="#ctx0" brushRef="#br1" timeOffset="168891">14974 8316 843 0,'0'0'188'0,"0"0"-70"15,0 0 67-15,0 0-70 0,0 0-58 16,0 0-6-16,0-37-46 15,0 37 13-15,14 0-18 16,-7 17 6-16,24 9 0 16,0 3-6-16,-4-4 1 15,4-8 3-15,7-5 5 16,-4-10-9-16,28-2 6 16,34-17-4-16,28-34 45 15,31-20-30-15,17-13-5 16,-17-4 5-16,-14 2-10 15,-45 6-14-15,-34 18-40 16,-49 18-121-16,-13 19-343 0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24.205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26.9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30.17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33.44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8 431 244 0,'0'0'199'16,"0"0"-74"-16,0 0-18 15,0 0 10-15,0 0-12 16,0 0-38-16,0 0 19 16,-7 0-8-16,7 0-33 15,0 0 10-15,0 0-31 16,0 0-15-16,0 0 19 16,0 0-27-16,7 0 6 0,17 0 0 15,14 0-5 1,-3 0 20-16,9 0-16 0,1 0-4 15,17 0 9-15,-4 0-4 16,21 0-4-16,11 0 1 16,-1 0 3-16,14 0 6 15,4-2-13-15,-4-4 1 16,7 4 11-16,11-2-6 16,-11 1-2-16,0 3 5 15,-7-3-6-15,-7 3 10 16,-13 0-13-16,-1 0 0 15,-10 0 1-15,4 0 7 16,6 0-8-16,-3 0 0 16,4 0 9-16,0 0-11 15,-1 0 2-15,-3 0 0 0,-10 0-4 16,-4 3 9-16,-13 0-5 16,-1 3 0-16,11-3 6 15,-10 0-8-15,13-1 2 16,-6 2 0-16,16-2-4 15,-9 2 5-15,2-4-1 16,5 2 0-16,-15 1 5 16,11-3-7-16,-4 3 2 15,-6-1 0-15,-4 2-10 16,-4-2 15-16,8 1-5 0,-1 0 0 16,1-3 7-1,9 0-13-15,-2 0 6 16,16 0 0-16,-17 0 0 0,25 0 2 15,-8 0-2-15,15-3 0 16,13-2 7-16,3-4-10 16,4 0 3-16,3 1 0 15,-3 0-3-15,4-2 5 16,-4 5-2-16,3-1 0 16,-17 0 10-16,0 0-12 15,-7 4 2-15,1-1 0 16,-15-2-4-16,-3-1 7 15,-10 0-3-15,3 3 0 16,4-2 6-16,-11 1-7 16,4 2 1-16,3-2 0 0,4 2-6 15,6-4 10-15,22 0-4 16,-1 1 0-16,0-4 5 16,7 4-11-16,3-4 6 15,-9 0 0-15,-1 1-7 16,7-4 13-16,-4 1-6 15,-9 2 0-15,6-2 4 16,-7-1-6-16,0 4 2 16,7 0 0-16,-6-2-5 15,6 5 8-15,10-3-3 16,-10-1 0-16,1 0 8 16,-1 3-11-16,7 1 3 15,-14 2 0-15,18 0-3 0,-18 0 5 16,-7 1-2-16,8-2 0 15,-8 2 5-15,-10 2-7 16,10 0 2-16,1 0 0 16,-1 0-3-16,7 0 4 15,1-4-1-15,6 1 0 16,0 1 6-16,4-3-8 16,3 1 2-16,0-1 0 15,10-1-9-15,-17 0 13 16,0 1-4-16,0-1 0 15,1-3 5-15,2 7-8 16,4-4 3-16,7 0 0 16,-3 3-5-16,-4 0 6 15,0 0-1-15,3 0 0 0,-3 3 4 16,-7-5-4 0,0 2 0-16,-6-3 0 0,-15 0-4 15,1 4 10-15,-11-1-6 16,-10 0 0-16,-11 0 5 15,8 0-6-15,-14 0 1 16,6 1 0-16,1-4-3 16,-14 3 3-16,-1-3 0 15,-9 3 0-15,3 3 5 16,-17-2-5-16,3 2 0 16,-3-4 0-16,-14 2-4 15,0 2 4-15,0 0-15 0,0 0-43 16,-25 0-101-16,-40-3-162 15,-38 3-578-15</inkml:trace>
  <inkml:trace contextRef="#ctx0" brushRef="#br0" timeOffset="1">53 485 428 0,'0'0'171'0,"0"0"-32"15,0 0 3-15,0 0-55 16,0 0-9-16,0 0-24 16,0-2-33-16,0 2 8 15,0 0-23-15,0 0-1 16,0 0 6-16,0 0-8 16,0 2 6-16,0 16-8 0,0 8 15 15,0 6 17 1,0 4-26-16,0 5 19 0,0 7 12 15,0 3-23-15,0 6 10 16,0 1-1-16,-14 2-19 16,1 1 11-16,6-5-13 15,7-1-3-15,0-4 4 16,0-5 3-16,0-3-7 16,0-6 0-16,0-5 4 15,0-7-8-15,0-2 4 16,0-9 0-16,0 1-1 15,0-7 7-15,0 1-6 16,0-1 0-16,0-5 4 16,0 3-5-16,0-6 1 15,0 0 0-15,0 1-1 0,0 6 12 16,0-1-11 0,0 0 0-16,0-1 6 0,0-1-4 15,0-2-2-15,0 1 0 16,0 6 2-16,0-1 6 15,0 6-8-15,0 0 0 16,0 4 3-16,0 2-3 16,0 0 0-16,0-3 0 15,0-2-3-15,0-4 6 16,0 0-3-16,0-3 0 16,0-2 8-16,0-6-16 15,0 4 8-15,0-4 0 0,0 0 4 16,0 0 1-16,0 0-5 15,0 0 0-15,0 0 10 16,0 0-12-16,0 0 2 16,0 0 0-16,0 0-6 15,0 5 6-15,0 1 0 16,0 5 0-16,0-5 6 16,0-3-10-16,0 0 4 15,0 2 0-15,0-1-4 16,0-2 9-16,0-2-5 15,0 3 0-15,0 0 6 16,0 3-10-16,0 5 4 16,0 0 0-16,0 4-3 15,7-7 7-15,-7 0-4 0,6-2 0 16,1 0 4-16,0-6-9 16,0 4 5-16,0-4 0 15,10 2-5-15,-3-2 12 16,10 3-7-16,3 0 4 15,18 0-1-15,7-3 7 16,17 0-10-16,10 0 0 16,17 0 2-16,0 0 1 15,0 0-3-15,1 0 0 16,9-3 7-16,-3-3-9 16,7 0 2-16,0 4 0 0,4 2-2 15,-4-4 8 1,0 4-6-16,10 0 0 0,-10-6 7 15,11 1-11-15,-4-3 4 16,3-5 0-16,4 6-3 16,-4-4 8-16,14-2-5 15,0 5 0-15,4 0 2 16,20 2-1-16,-10 3-1 16,0 3 0-16,-7 0-10 15,0 0 13-15,0 0-3 16,13 0 0-16,11-3 3 15,4 0-7-15,3-2 4 16,-11 1 0-16,-6 2-4 16,3-1 13-16,-10 3-9 15,0 0 0-15,7 0 5 0,-14 0-11 16,0 0 6-16,-7 0 0 16,7 0-2-16,-7 0 10 15,7 0-8-15,14 0 0 16,6 0 4-16,-3 0-11 15,-3 0 7-15,-7 0 0 16,0 0-8-16,0 0 9 16,17 0-1-16,-4 0 0 15,18 0 7-15,-17 0-12 16,-8 0 5-16,4-3 0 16,-10 3-4-16,-7 0 13 15,-7 0-9-15,7 0 0 0,-10 0 3 16,-4 0-4-16,0 0 1 15,-10 0 0-15,17 0-7 16,-6 3 14-16,2 0-7 16,11-1 0-16,-13 7 4 15,-1-3-6-15,-10 0 2 16,-14-1 0-16,3 1-12 16,-20-3 15-16,4 0-3 15,-1-3 0-15,7 2 4 16,18-2-9-16,-4 0 5 15,14 0 0-15,-11 0-2 16,-10 0 6-16,-13 0-4 16,-18 0 0-16,-3 0 6 0,-11 0-5 15,1 0-1 1,-15 0 0-16,8 0-7 0,10 0 8 16,-4 0-1-16,1 0 0 15,6 0 8-15,-3 0-11 16,-17 0 3-16,-11 0 0 15,-10 0-5-15,-10 0 9 16,-7 0-4-16,3 0 0 16,-3 0-2-16,0 0-2 15,20 0 4-15,11 0 0 16,7 0-3-16,6 0 8 16,-6 0-5-16,0 0 0 0,-14 4 6 15,-4-2-12-15,-3-2 6 16,-10 0 0-16,-7 0-6 15,10 0 12-15,-3 0-6 16,0 0 0-16,3 0 4 16,-3 0-6-16,-1 0 2 15,1 0 0-15,-4 0-6 16,-3 0 11-16,0 0-5 16,0 0 0-16,-7 0 3 15,0-2-5-15,7-2 2 16,-7-4 0-16,7 0 0 15,10-7 3-15,-10-2-3 16,0-6 0-16,6 1 6 0,5-7-7 16,-11-3 1-1,6-8 0-15,-13-5 0 0,0-2 6 16,0-4-6-16,0 9 1 16,0-5 6-16,7 11 3 15,10-2-4-15,-10 1-4 16,0 2 10-16,0-4-1 15,0-4-8-15,0 0 6 16,-7-6-1-16,0 1-3 16,0-1-5-16,0-2 0 15,0 8 7-15,-7 0 0 16,7 6-4-16,0 5 4 16,0 4 1-16,0 0-1 15,0 1-7-15,0 1 1 0,7 3 8 16,-7 4-2-16,0-6-4 15,0 1 1-15,0-5 4 16,0 4-1-16,0 0-7 16,0-3 4-16,0 7-4 15,-7-2 4-15,-7 3-4 16,0 2 0-16,-10 2 3 16,-14-1-9-16,11 2 6 15,-11 6-7-15,0 4 1 16,-6 5-4-16,-15 0-48 15,-23 26-85-15,-15 3-214 16,-20-1-611-16</inkml:trace>
  <inkml:trace contextRef="#ctx0" brushRef="#br0" timeOffset="2">552 1038 353 0,'0'0'292'16,"0"0"-101"-16,0 0-30 15,0 0-28-15,0 0 0 16,0 0-52-16,0 0-45 16,7-57 4-16,6 34-30 0,4-6 18 15,4 6-5 1,0 3-10-16,-4 3 14 0,-3 5-24 16,-7 3 9-16,-1 7-5 15,-6-1 1-15,0 3-1 16,0 0-7-16,0 0-3 15,0 0-2-15,0 0-8 16,0 5 2-16,0 24 6 16,0 6 5-16,0 5 10 15,0-3-10-15,0 3 0 16,0 1-2-16,0-2 9 16,0-5-7-16,0-5 0 15,0-3 3-15,-6-9-3 0,6-6 0 16,-7 0 3-16,0-4-9 15,-7-5 6-15,4 1 0 16,-11 0-6-16,0-3 17 16,4 3-1-16,10-3-10 15,1 3 0-15,6-3-10 16,0 0 12-16,0 0-2 16,0 0 0-16,0 0 5 15,6 0-13-15,32 0 8 16,0 0-1-16,20-9-4 15,1-3 8-15,-14 5-3 16,-1-3 0-16,-13 5-5 16,-17-1-39-16,-7 3-106 15,-7-5-141-15,0-1-291 0</inkml:trace>
  <inkml:trace contextRef="#ctx0" brushRef="#br0" timeOffset="3">1432 343 736 0,'0'0'174'16,"0"0"-10"-16,0 0-29 16,0 0-69-16,0 0-25 15,0 0-39-15,7 63 10 16,3 3 47-16,11 11-11 16,-14 12 7-16,10 10-16 15,-4 16-17-15,-13 11 12 16,14 8-26-16,-14-2 6 15,7-6 9-15,0-13-21 16,10-12 11-16,-10-15-13 16,0-23 9-16,0-20-6 0,-7-18-1 15,7-14-2 1,-7-7 0-16,0-4 10 0,0 0-6 16,0 0 2-16,0-15-5 15,-14-16-1-15,0-18-81 16,7-6-78-16,7-10-334 15</inkml:trace>
  <inkml:trace contextRef="#ctx0" brushRef="#br0" timeOffset="4">2054 915 679 0,'0'0'180'0,"0"0"-54"15,0 0 12-15,0 0-56 16,0 0-30-16,0 0-41 16,62-48-5-16,-41 48-3 15,3 0-3-15,-4 0 0 16,1 16-4-16,-4 7-13 15,-10 0 14-15,-7 2-9 16,0 2 9-16,0-1 3 16,-24-1 0-16,-10 1 1 15,-4-6 10-15,7-6-11 0,17-8 0 16,14-6 1-16,0 0 2 16,0 0 29-16,0 0-5 15,0 0 3-15,31 0-3 16,3 0-22-16,28-12 28 15,-3-2-29-15,-8 6 2 16,-13 5-9-16,-10 3 3 16,3 0-120-16,-24 0-119 15,6 0-331-15</inkml:trace>
  <inkml:trace contextRef="#ctx0" brushRef="#br0" timeOffset="5">2914 506 761 0,'0'0'225'0,"0"0"-65"16,0 0 32-16,0 0-89 15,0 0-53-15,0 0 0 16,0-46-37-16,0 46-5 16,0 32-8-16,0 16 15 0,10 18 3 15,11 20 12 1,-8 6-23-16,12 7 29 0,-5 13-24 16,-3-1-10-16,-3 2 25 15,-7-9-24-15,0-9 10 16,10-7-9-16,-17-5 1 15,7-14 3-15,0-14-8 16,-7-15 0-16,0-20 1 16,7-9 7-16,-7-8-8 15,0-3 0-15,0 0 7 16,0 0 0-16,0-3-5 16,0-26-2-16,-7-5-32 0,-17-15-100 15,17-5-117 1,7-3-461-16</inkml:trace>
  <inkml:trace contextRef="#ctx0" brushRef="#br0" timeOffset="6">3863 883 485 0,'0'0'287'0,"0"0"-156"0,0 0-8 16,0 0-19-16,0 0-27 16,0 0-59-16,31-71 5 15,7 62-17-15,-1 6-4 16,-2 3 6-16,3 0-8 15,-14 0-1-15,-11 14-7 16,-6 15 8-16,-7-3 0 16,0 6 6-16,0-6-3 15,-31-4 8-15,11-7-9 16,-4-4-1-16,10-8 11 16,7 0-7-16,7-3-1 15,0 0 22-15,0 0-2 0,0 0 31 16,0 0-27-16,0 0-1 15,0 0-6-15,31 0-16 16,-4-3-3-16,11 0-2 16,14 3 4-16,-14 0-10 15,6 0 6-15,1 16 0 16,0 10-8-16,-18 3 6 16,-10 3 2-16,-10-4 0 15,-7 1-3-15,0-7 1 16,-24-1 2-16,-34-8 0 15,-14 0 3-15,-4-5 4 16,-7-5-14-16,18 1-1 16,14-4-60-16,6 0-15 15,21 0-68-15,24 0-84 16,0-30-238-16</inkml:trace>
  <inkml:trace contextRef="#ctx0" brushRef="#br0" timeOffset="7">4530 435 922 0,'0'0'221'0,"0"0"-42"0,0 0-21 15,0 0-79 1,0 0-54-16,0 0-4 0,-14-18-17 15,14 64-4-15,7 20 23 16,17 15-13-16,-10 15 23 16,6 10-15-16,-9 11-1 15,2 6 9-15,-13-3-18 16,0 1-2-16,0-10-2 16,0-11 8-16,0-11-9 15,0-24-3-15,0-22 0 16,0-17-1-16,0-18 8 15,0-4-7-15,0-4 0 16,0 0 9-16,0-4 4 16,0-39-13-16,14-17-10 15,17-8-67-15,-10-1-94 0,-4 9-246 16</inkml:trace>
  <inkml:trace contextRef="#ctx0" brushRef="#br0" timeOffset="8">5228 826 820 0,'0'0'110'15,"0"0"18"-15,0 0 35 0,0 0-56 16,0 0-65-16,0 0-25 16,51-54 11-16,-20 41-26 15,-10 0 13-15,3 4 13 16,-10 1-8-16,-7 5 12 16,-7 0-10-16,7 1-10 15,-7 2 23-15,0 0-25 16,0 0 4-16,0 0-14 15,0 0 6-15,0 0-13 16,0 20 0-16,0 16 7 16,0 13-2-16,0-1 5 0,0 5-1 15,0-5-2 1,6-6 8-16,12-1-8 0,-12-9 0 16,-6-13 0-16,7-4-3 15,-7-7 5-15,0-2-2 16,0-6 0-16,0 0 3 15,0 0-10-15,-13 0 7 16,-11 3 0-16,-4-3 5 16,11 0 3-16,10 0-8 15,7 0 0-15,0 0 7 16,0 0-6-16,0 0-1 16,0 0-3-16,17 0-3 0,18-9-7 15,16-8 11 1,18-4-8-16,-11 5-84 0,1-4-69 15,3 3-164-15,-21-3-259 16</inkml:trace>
  <inkml:trace contextRef="#ctx0" brushRef="#br0" timeOffset="9">6153 374 804 0,'0'0'230'16,"0"0"-40"-16,0 0-32 15,0 0-57-15,0 0-37 16,0 0-46-16,0-8 3 16,0 22-21-16,0 29 14 15,17 17-1-15,-3 14 19 16,-1 15-15-16,5 8 29 16,-18 12-36-16,7 3 8 15,-7-4-9-15,0-11-3 16,0-8 9-16,0-13-15 15,0-9 1-15,6-10 1 0,1-17 5 16,-7-12-7-16,7-10 0 16,-7-10 7-16,0-5-7 15,0-3 0-15,0 0 0 16,0 0 4-16,0 0-1 16,0 0-3-16,0 0 0 15,0 0 10-15,0 0-11 16,0 0 1-16,0 0-43 15,0 0-18-15,0 0-62 16,0 0-137-16,0-9-418 16</inkml:trace>
  <inkml:trace contextRef="#ctx0" brushRef="#br0" timeOffset="10">6844 760 700 0,'0'0'283'15,"0"0"-95"-15,0 0-1 16,0 0-86-16,0 0-44 16,0 0-20-16,0-48-35 0,0 48 8 15,0 0-10 1,0 3-4-16,0 17-3 0,0 11 10 15,0 3-3-15,0 1 6 16,0-1 3-16,-7-5-8 16,7-7-1-16,0-2 2 15,0-8-4-15,0-6 2 16,7 0 0-16,13-4-6 16,11 5 13-16,7-5-8 15,0-2 1-15,-4 0-1 16,-3 0-9-16,0 0 16 15,-3 0-6-15,-11-9 3 16,4-3 4-16,-14-4-2 0,10 2-5 16,-10-1 2-1,-7-2 16-15,0-1-6 0,0 5 10 16,0-2 12-16,0 7-26 16,0 2 24-16,0 4-17 15,0 2-8-15,0 0 13 16,0 0-16-16,0 0-4 15,0 0 0-15,0 0-10 16,0 11 10-16,0 15-5 16,0 13 5-16,0 0 2 15,0 11-2-15,13 1 0 16,-6-3-1-16,0-1-2 16,0-5-21-16,-7-1-58 15,0-10-66-15,0-3-203 0,-7-10-507 16</inkml:trace>
  <inkml:trace contextRef="#ctx0" brushRef="#br0" timeOffset="11">7954 208 929 0,'0'0'241'0,"0"0"-71"0,0 0-15 15,0 0-71-15,0 0-73 16,0 0 0-16,0 61-5 16,0 10 11-16,0 15 29 15,0 6-29-15,7 5 1 16,4 5 10-16,-4-1-27 15,-1-7 17-15,-6-5-14 16,0-12-1-16,0-7 4 16,7-17-7-16,-7-5 0 15,0-10 4-15,7-9 6 16,-7-13-9-16,7-7-1 16,3-6 7-16,-10-1-12 0,0-2 5 15,7 0 0 1,-7 0 1-16,0 0-1 0,0 0-3 15,0 0-52-15,0 3-62 16,0 3-97-16,-7-6-315 16</inkml:trace>
  <inkml:trace contextRef="#ctx0" brushRef="#br0" timeOffset="12">8542 818 88 0,'0'0'881'0,"0"0"-705"16,0 0-20-16,0 0-16 16,0 0-69-16,0 0-38 15,0 0 0-15,-10-97-31 16,3 97 7-16,7 0-9 15,-7 5 1-15,-6 18 1 16,6 3-2-16,7-3 0 16,0 2 6-16,0-2 3 15,0 5-7-15,7 1-2 16,20 0 7-16,4 3 4 16,7-5-11-16,0 3 0 15,-11-2 4-15,4-2 5 16,-17-3-9-16,3-6 0 15,-10 0 5-15,-7-6-10 0,0 3 5 16,0-5 0-16,0-3-4 16,0 3 13-16,0-3-9 15,-31-2 0-15,-14 3 5 16,-6-7 0-16,-1 0-5 16,1 0-46-16,6 0-57 15,0 0-103-15,25-11-84 16,9-19-130-16</inkml:trace>
  <inkml:trace contextRef="#ctx0" brushRef="#br0" timeOffset="13">8577 769 30 0,'0'0'731'0,"0"0"-549"15,0 0-31-15,0 0-4 16,0 0-83-16,0 0-13 15,192-54-44-15,-168 54-4 16,-17 0-6-16,-7 8-187 16,0 6-416-16</inkml:trace>
  <inkml:trace contextRef="#ctx0" brushRef="#br0" timeOffset="14">9481 223 704 0,'0'0'234'0,"0"0"-44"15,0 0-40-15,0 0-19 16,0 0-51-16,0 0-40 16,0 0 0-16,0 0-30 15,-21-55-6-15,21 84-8 16,0 23 13-16,7 19-5 16,-7 6 19-16,14 11-17 15,3 8 28-15,-10-4-19 16,0 12-7-16,-7-7 10 15,0-2-12-15,0-6-5 16,0-12 6-16,0-14 0 16,7-12-2-16,0-13-5 0,0-7 3 15,3-11 1 1,-10-3-3-16,7-8-1 0,-7-7 2 16,0 4 7-16,0-6-13 15,0 0 4-15,0 3 0 16,0-3 4-16,0 0-4 15,0 3 0-15,0-3-1 16,0 0 6-16,0 0-14 16,0 2 2-16,0-2-19 15,0 0-4-15,0 0-30 16,0 0-30-16,0 4-41 16,0-4-69-16,0 0-74 15,0 0-395-15</inkml:trace>
  <inkml:trace contextRef="#ctx0" brushRef="#br0" timeOffset="15">9787 823 602 0,'0'0'173'0,"0"0"-12"15,0 0-15-15,0 0-59 16,0 0-1-16,0 0-38 0,-17-100-4 16,17 100-11-1,0 0-29-15,24 0-2 0,7 0-2 16,14 0 0-16,-4 8-5 16,-3 13 5-16,0 2 0 15,-18 2-4-15,-3-2 5 16,-10 2-1-16,-7-1 0 15,0 5 1-15,-14-6-1 16,-23 2 0-16,-1-5 4 16,17-6-7-16,-3-8 3 15,17-4 0-15,7-2 0 16,0 0 7-16,0 0-5 16,0 0-2-16,0 0-3 15,38 0 1-15,14 0 3 16,13 0-1-16,11-8 0 0,-11-9-51 15,4 3-47-15,-11 0-111 16,-20 5-89-16</inkml:trace>
  <inkml:trace contextRef="#ctx0" brushRef="#br0" timeOffset="16">10423 88 812 0,'0'0'228'0,"0"0"-51"0,0 0-56 16,0 0-54-16,0 0-65 15,0 0 1-15,0 80 40 16,14-20-13-16,10 9 23 15,7 14-19-15,-17 11-3 16,-1 16 6-16,5 3-24 16,-18 13 18-16,7-4-13 15,-7-6-14-15,0-11 9 16,0-10-10-16,0-12 0 16,0-15-1-16,-18-8 3 15,11-16-5-15,7-14 0 16,0-15 6-16,0-9-6 15,0-6 0-15,0 0 1 0,0 0 1 16,0 0 4-16,0 0-4 16,0 0 0-16,0 0 4 15,0 0-8-15,0-12 2 16,0-11-41-16,18 3-21 16,2 0-58-16,1 3-90 15,10 0-180-15</inkml:trace>
  <inkml:trace contextRef="#ctx0" brushRef="#br0" timeOffset="17">10891 886 518 0,'0'0'239'15,"0"0"-76"-15,0 0-26 16,0 0-25-16,0 0-34 16,0 0-37-16,-45-45-7 15,45 42-14-15,0 3-16 16,0 0 6-16,0 0-10 16,0 0-1-16,31 0-2 15,14 0 5-15,6 0-2 16,1 0 0-16,0 0 1 0,-15 0 0 15,-2 0 3 1,-18 0-4-16,-10 0 0 0,-7 0 4 16,0 0-4-16,0 0 0 15,0 0-12-15,-7 3 11 16,-24 13 1-16,-7 4 3 16,4 1-3-16,-4-4 7 15,7 0-6-15,17-4-1 16,0 0 1-16,14-7-6 15,-10-1 5-15,10-1 0 16,0-2 0-16,0 4-5 16,0-1 5-16,31 4 0 15,7 3 0-15,7-4 5 0,-1 0-5 16,1 4 0-16,-11-1 0 16,-3 1 0-16,-10 0 0 15,-4-2 0-15,-10 2 4 16,-7 2-12-1,0-2 7-15,0 2 1 0,-24-3-1 16,-28-2 6-16,-6 0 0 16,-7-7-5-16,3-2-7 15,20 0-17-15,5 0-45 16,6 0-39-16,24-2-56 16,7-16-76-16,0-13-170 15</inkml:trace>
  <inkml:trace contextRef="#ctx0" brushRef="#br0" timeOffset="18">11493 77 432 0,'0'0'462'0,"0"0"-233"16,0 0-52-16,0 0-74 15,0 0-49-15,0 0-39 16,-18-3 5-16,25 46 3 0,10 17 18 16,11 15 1-1,3 7-25-15,0 15 4 0,-4 9 18 16,-3 6-30-16,-17 5 14 16,0 0-4-16,-7 1-19 15,0-7 11-15,0-11-8 16,0-14-3-16,0-9 3 15,0-11 5-15,0-15-9 16,0-11 1-16,0-17 0 16,0-11 1-16,0-10-1 15,0-2 0-15,0 0 6 16,0 0-3-16,0 0 7 16,0 0 0-16,0-8-9 15,0-9-1-15,0-3-24 16,0 0-51-16,0 3-38 0,0-1-147 15,0 4-220-15</inkml:trace>
  <inkml:trace contextRef="#ctx0" brushRef="#br0" timeOffset="19">12149 737 740 0,'0'0'179'0,"0"0"3"15,0 0-45-15,0 0-21 16,0 0-43-16,0 0-37 16,0-40 1-16,0 40-36 15,0 0-1-15,0 9 0 16,-7 20 0-16,-6 8 4 15,-1 5-4-15,7 11 7 16,-3 0-8-16,10 8 1 16,0-4 0-16,0-5-2 15,17-10 9-15,17-5-7 16,11-15 0-16,-7-7 3 16,6-9-2-16,-6-6 2 15,-7 0-1-15,-10 0 16 16,-7-3-13-16,-7-17 47 15,-7-6-5-15,0 1-18 0,0-1 6 16,-42 4-21-16,-20 4-12 16,-3 10-4-16,-4 8-2 15,11 2-56-15,-1 36-134 16,39 6-443-16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41.35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113 345 325 0,'0'0'416'0,"0"0"-326"16,0 0 14-16,0 0 7 16,0 0-17-16,0 0-12 15,-113-32-1-15,113 32-43 16,0-2-22-16,62-5-6 16,48-5-2-16,51-4 18 15,32-4-22-15,17 0 9 16,3-6-9-16,10 6-3 15,-6-2 9-15,10 4-9 16,-24 4-1-16,-21 5 0 16,-31 4 6-16,-48-2-4 0,1 7-2 15,-15-5 0-15,7 2 6 16,7-6-3-16,1-2-3 16,9 3 3-16,-27-4 4 15,-10 6-4-15,-25 0-3 16,-13 6 1-16,-17 0-4 15,-4 0 3-15,-3 0 0 16,6 0 0-16,11 0 3 16,7 0-3-16,14 0 0 15,6-5 0-15,11-4 16 16,3 1-15-16,4-1 5 0,-18 1-6 16,-6 2 6-16,-8 0-6 15,1 3 0-15,-17 3 0 16,3 0 0-16,-18 0 0 15,11 0 0-15,-3 0-1 16,-4 0 6-16,-3 0-3 16,-14 0-2-16,0 0 0 15,7 0-4-15,-7 0 6 16,7 0-2-16,0 0 0 16,10 0 5-16,-10 0-5 15,13 0 0-15,11 0 0 16,-10 0-4-16,3 0 8 0,-3 0-4 15,3 0 0-15,-4 0 7 16,-13 0-9-16,10 0 2 16,-10 0 0-16,7 0-3 15,-7 0 3-15,3 0 0 16,-3 0-1-16,-7 0 2 16,0 0-6-16,0 0 5 15,0 0-14-15,-24 0 10 16,-48 9-3-16,-49 14 7 15,-47 8 3-15,-35 2 5 16,-3-6-7-16,-1-1-1 16,-2-6 0-16,23-4 1 15,31-3-1-15,32-5 0 0,26-3-4 16,22 2 8 0,-8-2-4-16,18 1 0 0,-11-3 0 15,4 3-3-15,-17-1 3 16,-15 4 0-16,1 0 0 15,-17-1 4-15,10 4-6 16,14-2 2-16,6 0 0 16,8 1-4-16,23-3 4 15,8 0 0-15,20-1 0 16,10-7 7-16,4 3-9 16,10-3 2-16,-7 0 0 15,0 0-3-15,-10 0 5 16,-7 0-2-16,-10 0 0 15,-3 0 4-15,-8 0-5 0,14 0 1 16,7 0 0-16,24 0-2 16,7 0 3-16,0 0-1 15,0 0 0-15,0 0 6 16,0 0-9-16,-7 2 3 16,-10-2 0-16,-3 4-7 15,-11-2 9-15,-4-2-2 16,11 3 0-16,4 0 6 15,13-3-8-15,7 0 2 16,-11 2 0-16,5 2-6 16,-8 2 5-16,0 2 1 15,-24-2 0-15,-7 5 7 16,-6-2-9-16,-8 5 2 0,15-5 0 16,-1-3-2-16,14-2 5 15,24 0-3-15,0-4 0 16,7 2 2-16,-7 2-7 15,-3-2 5-15,3 4 0 16,0-3-7-16,7 2 5 16,-13-1 2-16,13 1 0 15,-7-2 5-15,7 0-8 16,0-3 3-16,0 0 0 16,0 0-5-16,0 0 0 15,27 3-5-15,35 2 9 16,17 1 1-16,11-3 12 0,-15 0-12 15,4-3 0 1,-3 2 0-16,7 2 3 0,20-2-3 16,20 1 2-16,29 0 4 15,9-3-2-15,11 0-4 16,-3 0 0-16,3 0 0 16,-18-3 6-16,1-8-6 15,-21 4 0-15,-13 0 6 16,-18 4-7-16,-14 0 1 15,1 3 0-15,13 0-5 16,-7 0 7-16,-7 0-2 16,-3 0 0-16,-17 0 5 15,-10 0-7-15,-1 0 2 16,4 0 0-16,-4 0-7 16,-13 0 7-16,-7 0 0 0,-11 0 0 15,-3 0 10-15,-3 0-14 16,3 0 4-16,4 0 0 15,-4 0-5-15,-4 0 10 16,-13 0-5-16,0 0 0 16,-7 0 3-16,10 0-10 15,-3 0 7-15,0 0 0 16,0 0 0-16,17 0 5 16,-10 0-5-16,6 0 0 15,-2 0 5-15,2 0-8 16,4 0 3-16,-10 0 0 15,0 0-4-15,0 0 6 0,-4-3-2 16,-3 3 0-16,0 0 5 16,6 0-10-16,5 0 5 15,-5 0 0-15,8-3-3 16,3 3 6-16,-10 0-3 16,10-3 0-16,-10 3 5 15,17-6-6-15,-11 1 1 16,1 2 0-16,-4-3-1 15,-3 4 3-15,-7 2-2 16,0-4 0-16,-7 2 6 16,0-2-4-16,0 4-2 15,0-2 0-15,0 0 3 16,0-2 2-16,0 2-7 0,-28-2 2 16,-30 4-98-1,-39 0-218-15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43.022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392 133 502 0,'0'0'114'0,"0"0"-12"16,0 0-4-1,0 0 1-15,0 0-5 0,0 0-48 16,0 0 4-16,-148-37-22 15,148 37-17-15,0-3 15 16,0 3-11-16,0-3 12 16,7-3 2-16,24-2-11 15,14 0 10-15,20-2-11 16,38 5-8-16,32 0 14 16,50-1-20-16,46 0 23 15,20 0 5-15,17 1-25 16,-17-1 18-16,0-1-13 15,-14 2-10-15,-13 3 14 16,-25 2-12-16,-34 0 0 16,-24 0 5-16,-17 0-3 0,-4 0 1 15,-3 0-6-15,-4 0 1 16,-9 0 4-16,-15 0 1 16,-24 2-5-16,-20 2 10 15,-14-4-7-15,-10 1 8 16,3 3-11-16,-4-1 1 15,-13 0 5-15,-7-3 0 16,7 0-7-16,0 0 2 16,3 0 7-16,-10 0-1 15,7 0-7-15,7 0 1 16,10 0 4-16,-3 0-1 16,10 0-5-16,-4 0 2 0,4 0 7 15,-10 0-8-15,-11 0-1 16,-10 0 0-16,0 0-2 15,0 0 2-15,0 0 0 16,-24 0-2-16,-52 3 7 16,-41 2-4-16,-37 10-1 15,-25 5 0-15,-14 3-2 16,1-6 4-16,-1 3-2 16,1-6 0-16,-1-2 6 15,-6-4-7-15,13 0 1 16,14 1 0-16,31-6-2 15,31 0 9-15,28-3-7 16,30 0 0-16,14 0 7 16,17 0-11-16,4 0 4 15,-10 0 0-15,3 0-8 0,-11 0 9 16,-9 0-1-16,-8 0 0 16,-3 0-2-16,3 0-1 15,-6 0 3-15,6 0 0 16,8 0-3-16,-1 0 8 15,0 0-5-15,1 0 0 16,16-3 2-16,-3-3-3 16,17 6 1-16,8-2 0 15,6 2-2-15,0 0 6 16,0-4-4-16,0 4 0 16,0 0 4-16,0 0-15 15,0 0 7-15,0 0-35 0,-11 0 1 16,11 9-80-16,0 25-81 15,0 12-180-15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44.861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239 285 522 0,'0'0'179'0,"0"0"-61"16,0 0-4-16,0 0-5 16,0 0-44-16,0 0 1 15,0 0 12-15,-141-66-34 0,141 64-4 16,0-4-40-16,28-3 2 16,41 1 18-16,34-4-17 15,31 1 10-15,34 0 15 16,49-3-20-16,27-1 29 15,24 2-30-15,4 6-5 16,-18 1 5-16,-16 1 1 16,-25 2-6-16,-21-2-2 15,-13 4 4-15,-38-2-2 16,-31-3 1-16,-14 1-3 16,-20-1 22-16,-24-3-20 15,-8 3 20-15,-6 0-2 0,-10-2-20 16,-4 0 17-16,3 2-17 15,4 3 2-15,-10-2 4 16,10 1 0-16,-24-2-6 16,-1 6 0-16,-6-2 3 15,0 2-7-15,0 0 4 16,0 0 0-16,0 0-7 16,0 0 7-16,0 0 0 15,0 0 0-15,0 0 0 16,0 0 1-16,0 0-1 15,0 0 0-15,0 0-1 16,0 0 10-16,0 0-11 16,0 0 2-16,-20 0-24 0,-63 0 24 15,-58 20 8-15,-44 11-7 16,-53 1 8-16,-13 2-9 16,-17 1 0-16,3 4-3 15,4-1 10-15,3-4-10 16,14 3 3-16,7-6 0 15,37-6-6-15,29-6 9 16,54-9-3-16,41-4 0 16,45-6 10-16,17 0-20 15,14 0 10-15,0 0 0 16,0 0 0-16,0 0 2 16,0 0-3-16,14 0 1 15,17 0-7-15,7 0 7 16,13 0 0-16,8 0 5 0,30 0-4 15,38 0 0-15,56 0-1 16,71-6 0-16,28-4 10 16,21-2-11-16,-15-5 1 15,-19 5 0-15,-32 0 0 16,-45 7 6-16,-37 2-6 16,-45 1 0-16,-34 2 4 15,-31 0-11-15,-14 0 7 16,-25 0 0-16,1 0-7 15,7 0 11-15,0 0-4 16,-4 2 0-16,4-2 5 16,0 3-9-16,-8 0 4 15,12-3 0-15,-18 0-7 0,7 0 15 16,-7 0-8-16,0 0 0 16,0 0-3-16,0 0-4 15,-38 0-7-15,-59 6 14 16,-64 5 2-16,-63 6 6 15,-34 4-7-15,-17 1-1 16,-13-2-1-16,-12 3-8 16,-16-3 9-16,-4-3 0 15,25-5-3-15,44-7 7 16,65-5-4-16,66 0 1 16,54 0 10-16,35 0-12 15,31 0 1-15,0 0 0 0,0-3-5 16,0 1 13-16,0-1-9 15,7 3 1-15,31 0-18 16,20 0 18-16,39 0 0 16,30 0 5-16,21 0-10 15,38 0 10-15,44-5-5 16,21-10 0-16,31-3 12 16,-14 2-14-16,-24 1 2 15,-38 0 0-15,-20 4 1 16,-24 0 5-16,-11 0-5 15,-34 2-1-15,-21 0 4 16,-37 4-10-16,-28 2 6 16,-18 3 0-16,-13 0-3 0,0-3 7 15,-13-3-8-15,-63-6 4 16,-65-2 0-16,-65 6-6 16,-52 5 1-16,-41 3-12 15,3 0 15-15,31 0 1 16,18-3 1-16,47-6 0 15,32 1 10-15,20-1-20 16,34 4 10-16,42-1 0 16,34 0-7-16,31 4 7 15,7-2-16-15,0 4-30 16,21 0-40-16,38 0-7 16,47 14-22-16,18-2-133 15,24 2-326-15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46.563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52 210 154 0,'0'0'527'15,"0"0"-397"-15,0 0-12 0,0 0-29 16,0 0-11-16,0 0-38 16,37-14-28-16,49 8 17 15,49-2-8-15,43-7 49 16,39-5-11-16,27 0-35 15,28 0 3-15,3 0-11 16,-14 6-15-16,-17-3 10 16,-37 6-7-1,-15 2-4-15,-20 3 12 0,-48 3-11 16,-4 3 10-16,-17 0-10 16,-13 0 2-16,-1 0 8 15,-17 0-9-15,-3 0 1 0,-11 0 10 16,-13 0-10-1,-24 0 6-15,3-3-1 0,-10 3-7 16,-14 0 26-16,7 0-16 16,-7 0 3-16,0-2 6 15,0 2-20-15,0 0 19 16,0-4-19-16,0-1 4 16,-28 2-4-16,-24-6 0 15,-30 8 0-15,-28 1-1 16,-41 0 4-16,-25 0-3 15,-23 5 0-15,-25 12-2 16,-13 3-6-16,-14 6 0 16,-3-1-1-16,-4-2 9 0,7 3-11 15,27-6 8 1,32 0 3-16,20 2-12 0,17-2 9 16,21 1 3-16,17-2 0 15,35-7-1-15,44-3 10 16,17-3-9-16,21-4 0 15,0 1 1-15,0 0-8 16,0 0 7-16,0 2-3 16,45 1 3-16,44-3 0 15,28-3 3-15,45 0-2 16,41 0 6-16,54-14-1 16,39-12-1-16,17 0-4 15,7 0-1-15,-49 6 4 16,-16 0-10-16,-49 6 6 0,-27 0 0 15,-24 3 2-15,-14 2-1 16,-24 6-1-16,-21-3 0 16,-7 6 6-16,-6 0-6 15,-18 0 0-15,-10 0 0 16,-21 0-6-16,-3 0 7 16,-17 0-1-16,-7 0 0 15,-7 0 6-15,0 0-9 16,0 0 3-16,0 0-10 15,-34 0 4-15,-42 0-2 16,-27 0-6-16,-24 0-39 0,-14 9-62 16,0 11-124-1,17 8-226-15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48.25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148 145 455 0,'0'0'132'16,"0"0"-3"-16,0 0-1 0,0 0-16 15,0 0-31-15,0 0-9 16,-34-26-28-16,34 23-25 16,0 3 2-16,27 0-21 15,31 0 0-15,39-3 24 16,44-3 4-16,51-5 44 16,32-3-31-16,13-1-22 15,0 4 6-15,-30 3-23 16,-15 2 9-16,-13 2-1 15,-14 4-6-15,-34-2 13 16,10-1-10-16,-14-4-7 16,0 2 19-16,4 0-19 15,-4-1 12-15,-17 4-12 0,-21 2 4 16,-13 0 1-16,-24-3-5 16,-22 3 0-16,-9 0 12 15,-21 0-12-15,0 0 13 16,0 0-4-16,0 0-9 15,0 0 14-15,-14 0-13 16,-30-5 6-16,-15 5 4 16,-3 0-6-16,-3 0-5 15,7 0 0-15,-18 0 3 16,11 0-4-16,-18 10 1 0,-6 1 0 16,-15 1-8-1,-16 3 8-15,-17 1 0 0,-22 2 0 16,-26 1 0-16,-8-1-8 15,-6 2 8-15,-8 0 0 16,15-6-3-16,13 1 6 16,24-7-3-16,35-3 0 15,31-5 5-15,37 0-4 16,14 0-1-16,25 0 0 16,6 0-9-16,7 0 11 15,0 0-2-15,0 0 0 16,0 0-6-16,0 0 0 15,0 0 5-15,7 0 0 16,17 0-8-16,27 0 18 16,28 9-9-16,55-6 9 0,45-3-6 15,45 0 1 1,47-3-4-16,4-14 0 0,-24-1 5 16,-34 7-1-16,-45 4-4 15,-31 3 0-15,-24 1 4 16,-7 0 1-16,-14 3-5 15,-7 0 0-15,1 0-5 16,-14 0 9-16,-4 0-4 16,-14 0 0-16,-3 0 2 15,-20 0-6-15,-11 0 4 16,-17 0 0-16,-7 0-6 16,0 0 6-16,0 0 0 15,0 0 0-15,0 0-11 16,-31 0 8-16,-35 0 3 0,-44 6 0 15,-41 8 1-15,-18 3 1 16,-16 0-2-16,-22 4 0 16,-2-4 4-16,9 0-10 15,8-2 6-15,13-7 0 16,31-2-4-16,7-6 9 16,-7 0-5-16,-6 2 0 15,-18 4 5-15,-4 1-9 16,-3 0 4-16,14 2 0 15,24 0-2-15,56-4 5 16,23-5-3-16,34 3 0 16,11-3-4-16,10 3-1 15,7-3 1-15,0 0-6 0,0 3 6 16,0-3-13 0,0 5 15-16,31 4-2 0,27 0 4 15,39 2 11-15,37-5-11 16,51 0 0-16,60-6-2 15,37 0 6-15,27 0-4 16,11-17 2-16,-31-7 3 16,-28 2 2-16,-41 1-7 15,-34 5 0-15,-45 7 3 16,-45 4 5-16,-20 5-8 16,-32 0 0-16,-16 0-24 15,-4 5-100-15,-24 12-243 0,0-3-543 16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5-17T13:16:50.149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0 151 577 0,'0'0'172'0,"0"0"-128"15,0 0 36-15,0 0 25 0,0 0-24 16,0 0 3-16,192-8-5 16,-82 0 0-16,17-2 1 15,21 0-40-15,21-2 2 16,23-5-2-16,18 0-24 15,17 0 15-15,3-1-24 16,-13 7 1-16,-31 0 6 16,-18 5-9-1,-20 6 2-15,-14-2-2 0,-7 2-1 16,-10-4 3-16,-10 4-2 16,-21 0-5-16,-4 0 3 15,-30 0 4-15,-14 0-7 0,-18 0 0 16,-9 0 1-16,-11 0-4 15,0 0 3-15,0 0 0 16,0 0 5-16,0 0 1 16,0 0-9-16,-52 0 3 15,-17 0 0-15,-27 0 8 16,-21 4-8-16,-10 10 0 16,-7 2 0-16,-7-1-11 15,-14 5 6-15,7 0-11 16,-17 2-4-16,-3 4 18 15,-11 3-17-15,0-9 12 16,4 3 6-16,10-3-7 16,17-3 8-16,21 0 0 0,17 0 0 15,13-8-3 1,32-4 3-16,20 1 0 0,28 0-4 16,17-6 15-16,0 3-11 15,0 0 0-15,0-3 0 16,0 0-6-16,38 2 5 15,13 2 1-15,25 2 6 16,-4-1 0-16,25-5-2 16,54 0-4-16,48 0 0 15,45-17 15-15,31-6-13 16,-17 0-2-16,-41 7 0 16,-42 3 0-16,-27 5 0 15,-27 8 0-15,-25 0 4 0,-31 0-4 16,-20 0 0-16,-14 0 0 15,-17 0-3-15,-8 0 6 16,5 3-3-16,-11-3 0 16,0 3 0-16,0-3-7 15,0 0 3-15,-11 6 3 16,-47 4-2-16,-31 7 4 16,-28 1-2-16,-31-4-13 15,-24 7-15-15,-28-3 4 16,-30 6-15-16,-21 0 34 15,-3-5 1-15,16 1-5 16,25 0 10-16,28-6 0 16,37 0 0-16,27-2-1 15,56-6 1-15,20-2 0 0,32-2-1 16,-5-2 8-16,11 5-7 16,1-5 0-16,6 0 4 15,0 0-9-15,0 0 5 16,0 3 0-16,0 0-4 15,0 2 6-15,24-1-4 16,41 5 4-16,45-4-1 16,41-2 27-16,42-3-20 15,44 0 11-15,14 0 10 16,7 0-28-16,-14 0 15 16,-34-8-13-16,-24-5-2 15,-18 5 15-15,-34 5-15 0,-24 3 5 16,-41 0 1-1,-24 0-3-15,-25 0 0 0,-3 0-4 16,-17 0 4-16,0 0-6 16,0 0 2-16,-17-5 0 15,-55 5 1-15,-55 0 1 16,-52 0 4-16,-20 0-6 16,-32 16 2-16,18-1-9 15,-4 3 7-15,-3-2 0 16,11 6-3-16,-5 3-12 15,5-6 15-15,23 1-2 16,45-5 2-16,45-4-6 16,51-5 6-16,31-5 0 0,14-1-3 15,0 5 9 1,0-3-7-16,0 1 1 0,14 6-14 16,62-4 12-16,20 4 2 15,45-6 1-15,45-3 4 16,37 0 4-16,42-3-9 15,10-17 3-15,-24 2 4 16,-34 5-11-16,-56-2 4 16,-20 5 0-16,-20 0 10 15,-25 1-5-15,-7 7 0 16,-23-5-5-16,-22 6 2 16,-16-3-3-16,-11 4 1 0,-10-2 0 15,-7-2-1 1,0 4-5-16,-52 0-22 0,-23 0-130 15,-29 0-279-15</inkml:trace>
</inkml:ink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859255-6DFA-43EF-88B6-2E6996FDF2B1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DCE792-B3FA-4EA5-AE46-EFD06EDA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64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4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5018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5E6D28-0C71-4637-AB4F-B0EF762706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5787973"/>
            <a:ext cx="2494838" cy="8416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8" y="6407947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2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3"/>
            <a:ext cx="236996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30956"/>
            <a:ext cx="10972800" cy="4525963"/>
          </a:xfrm>
        </p:spPr>
        <p:txBody>
          <a:bodyPr/>
          <a:lstStyle/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830956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>
              <a:defRPr lang="en-US" sz="4800" b="1" i="0" u="none" strike="noStrike" cap="none">
                <a:solidFill>
                  <a:srgbClr val="27823F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0" marR="0" lvl="0" indent="0" defTabSz="457200">
              <a:spcBef>
                <a:spcPts val="0"/>
              </a:spcBef>
              <a:spcAft>
                <a:spcPts val="0"/>
              </a:spcAft>
            </a:pPr>
            <a:r>
              <a:rPr kumimoji="0"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830956"/>
          </a:xfr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>
              <a:defRPr lang="en-US" sz="4800" b="1" i="0" u="none" strike="noStrike" cap="none">
                <a:solidFill>
                  <a:srgbClr val="27823F"/>
                </a:solidFill>
                <a:latin typeface="Montserrat"/>
                <a:ea typeface="Montserrat"/>
                <a:cs typeface="Montserrat"/>
              </a:defRPr>
            </a:lvl1pPr>
          </a:lstStyle>
          <a:p>
            <a:pPr marL="0" marR="0" lvl="0" indent="0" defTabSz="457200">
              <a:spcBef>
                <a:spcPts val="0"/>
              </a:spcBef>
              <a:spcAft>
                <a:spcPts val="0"/>
              </a:spcAft>
            </a:pPr>
            <a:r>
              <a:rPr kumimoji="0"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1128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70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7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444297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4C158068-7E1F-4B26-8461-C73B0177DC30}" type="datetimeFigureOut">
              <a:rPr lang="en-IN" smtClean="0"/>
              <a:t>17-05-2022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31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61BEF0D-F0BB-DE4B-95CE-6DB70DBA9567}" type="datetimeFigureOut">
              <a:rPr lang="en-US" smtClean="0"/>
              <a:pPr/>
              <a:t>5/17/2022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8" y="6407947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7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96FCA9-F259-43A3-A119-93721D2D2E28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28" y="0"/>
            <a:ext cx="1532072" cy="493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49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b="1" kern="1200">
          <a:solidFill>
            <a:schemeClr val="tx1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Arial Black" pitchFamily="34" charset="0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800" kern="1200">
          <a:solidFill>
            <a:schemeClr val="tx1"/>
          </a:solidFill>
          <a:latin typeface="Arial 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Arial 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Arial 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Arial 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Arial 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7.emf"/><Relationship Id="rId18" Type="http://schemas.openxmlformats.org/officeDocument/2006/relationships/customXml" Target="../ink/ink50.xml"/><Relationship Id="rId26" Type="http://schemas.openxmlformats.org/officeDocument/2006/relationships/customXml" Target="../ink/ink54.xml"/><Relationship Id="rId39" Type="http://schemas.openxmlformats.org/officeDocument/2006/relationships/image" Target="../media/image60.emf"/><Relationship Id="rId21" Type="http://schemas.openxmlformats.org/officeDocument/2006/relationships/image" Target="../media/image51.emf"/><Relationship Id="rId34" Type="http://schemas.openxmlformats.org/officeDocument/2006/relationships/customXml" Target="../ink/ink58.xml"/><Relationship Id="rId42" Type="http://schemas.openxmlformats.org/officeDocument/2006/relationships/customXml" Target="../ink/ink62.xml"/><Relationship Id="rId47" Type="http://schemas.openxmlformats.org/officeDocument/2006/relationships/image" Target="../media/image64.emf"/><Relationship Id="rId50" Type="http://schemas.openxmlformats.org/officeDocument/2006/relationships/customXml" Target="../ink/ink66.xml"/><Relationship Id="rId55" Type="http://schemas.openxmlformats.org/officeDocument/2006/relationships/image" Target="../media/image68.emf"/><Relationship Id="rId7" Type="http://schemas.openxmlformats.org/officeDocument/2006/relationships/image" Target="../media/image36.emf"/><Relationship Id="rId2" Type="http://schemas.openxmlformats.org/officeDocument/2006/relationships/customXml" Target="../ink/ink42.xml"/><Relationship Id="rId16" Type="http://schemas.openxmlformats.org/officeDocument/2006/relationships/customXml" Target="../ink/ink49.xml"/><Relationship Id="rId29" Type="http://schemas.openxmlformats.org/officeDocument/2006/relationships/image" Target="../media/image55.emf"/><Relationship Id="rId11" Type="http://schemas.openxmlformats.org/officeDocument/2006/relationships/image" Target="../media/image46.emf"/><Relationship Id="rId24" Type="http://schemas.openxmlformats.org/officeDocument/2006/relationships/customXml" Target="../ink/ink53.xml"/><Relationship Id="rId32" Type="http://schemas.openxmlformats.org/officeDocument/2006/relationships/customXml" Target="../ink/ink57.xml"/><Relationship Id="rId37" Type="http://schemas.openxmlformats.org/officeDocument/2006/relationships/image" Target="../media/image59.emf"/><Relationship Id="rId40" Type="http://schemas.openxmlformats.org/officeDocument/2006/relationships/customXml" Target="../ink/ink61.xml"/><Relationship Id="rId45" Type="http://schemas.openxmlformats.org/officeDocument/2006/relationships/image" Target="../media/image63.emf"/><Relationship Id="rId53" Type="http://schemas.openxmlformats.org/officeDocument/2006/relationships/image" Target="../media/image67.emf"/><Relationship Id="rId58" Type="http://schemas.openxmlformats.org/officeDocument/2006/relationships/customXml" Target="../ink/ink70.xml"/><Relationship Id="rId5" Type="http://schemas.openxmlformats.org/officeDocument/2006/relationships/image" Target="../media/image35.emf"/><Relationship Id="rId19" Type="http://schemas.openxmlformats.org/officeDocument/2006/relationships/image" Target="../media/image50.emf"/><Relationship Id="rId4" Type="http://schemas.openxmlformats.org/officeDocument/2006/relationships/customXml" Target="../ink/ink43.xml"/><Relationship Id="rId9" Type="http://schemas.openxmlformats.org/officeDocument/2006/relationships/image" Target="../media/image45.emf"/><Relationship Id="rId14" Type="http://schemas.openxmlformats.org/officeDocument/2006/relationships/customXml" Target="../ink/ink48.xml"/><Relationship Id="rId22" Type="http://schemas.openxmlformats.org/officeDocument/2006/relationships/customXml" Target="../ink/ink52.xml"/><Relationship Id="rId27" Type="http://schemas.openxmlformats.org/officeDocument/2006/relationships/image" Target="../media/image54.emf"/><Relationship Id="rId30" Type="http://schemas.openxmlformats.org/officeDocument/2006/relationships/customXml" Target="../ink/ink56.xml"/><Relationship Id="rId35" Type="http://schemas.openxmlformats.org/officeDocument/2006/relationships/image" Target="../media/image58.emf"/><Relationship Id="rId43" Type="http://schemas.openxmlformats.org/officeDocument/2006/relationships/image" Target="../media/image62.emf"/><Relationship Id="rId48" Type="http://schemas.openxmlformats.org/officeDocument/2006/relationships/customXml" Target="../ink/ink65.xml"/><Relationship Id="rId56" Type="http://schemas.openxmlformats.org/officeDocument/2006/relationships/customXml" Target="../ink/ink69.xml"/><Relationship Id="rId8" Type="http://schemas.openxmlformats.org/officeDocument/2006/relationships/customXml" Target="../ink/ink45.xml"/><Relationship Id="rId51" Type="http://schemas.openxmlformats.org/officeDocument/2006/relationships/image" Target="../media/image66.emf"/><Relationship Id="rId3" Type="http://schemas.openxmlformats.org/officeDocument/2006/relationships/image" Target="../media/image34.emf"/><Relationship Id="rId12" Type="http://schemas.openxmlformats.org/officeDocument/2006/relationships/customXml" Target="../ink/ink47.xml"/><Relationship Id="rId17" Type="http://schemas.openxmlformats.org/officeDocument/2006/relationships/image" Target="../media/image49.emf"/><Relationship Id="rId25" Type="http://schemas.openxmlformats.org/officeDocument/2006/relationships/image" Target="../media/image53.emf"/><Relationship Id="rId33" Type="http://schemas.openxmlformats.org/officeDocument/2006/relationships/image" Target="../media/image57.emf"/><Relationship Id="rId38" Type="http://schemas.openxmlformats.org/officeDocument/2006/relationships/customXml" Target="../ink/ink60.xml"/><Relationship Id="rId46" Type="http://schemas.openxmlformats.org/officeDocument/2006/relationships/customXml" Target="../ink/ink64.xml"/><Relationship Id="rId59" Type="http://schemas.openxmlformats.org/officeDocument/2006/relationships/image" Target="../media/image70.emf"/><Relationship Id="rId20" Type="http://schemas.openxmlformats.org/officeDocument/2006/relationships/customXml" Target="../ink/ink51.xml"/><Relationship Id="rId41" Type="http://schemas.openxmlformats.org/officeDocument/2006/relationships/image" Target="../media/image61.emf"/><Relationship Id="rId54" Type="http://schemas.openxmlformats.org/officeDocument/2006/relationships/customXml" Target="../ink/ink6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4.xml"/><Relationship Id="rId15" Type="http://schemas.openxmlformats.org/officeDocument/2006/relationships/image" Target="../media/image48.emf"/><Relationship Id="rId23" Type="http://schemas.openxmlformats.org/officeDocument/2006/relationships/image" Target="../media/image52.emf"/><Relationship Id="rId28" Type="http://schemas.openxmlformats.org/officeDocument/2006/relationships/customXml" Target="../ink/ink55.xml"/><Relationship Id="rId36" Type="http://schemas.openxmlformats.org/officeDocument/2006/relationships/customXml" Target="../ink/ink59.xml"/><Relationship Id="rId49" Type="http://schemas.openxmlformats.org/officeDocument/2006/relationships/image" Target="../media/image65.emf"/><Relationship Id="rId57" Type="http://schemas.openxmlformats.org/officeDocument/2006/relationships/image" Target="../media/image69.emf"/><Relationship Id="rId10" Type="http://schemas.openxmlformats.org/officeDocument/2006/relationships/customXml" Target="../ink/ink46.xml"/><Relationship Id="rId31" Type="http://schemas.openxmlformats.org/officeDocument/2006/relationships/image" Target="../media/image56.emf"/><Relationship Id="rId44" Type="http://schemas.openxmlformats.org/officeDocument/2006/relationships/customXml" Target="../ink/ink63.xml"/><Relationship Id="rId52" Type="http://schemas.openxmlformats.org/officeDocument/2006/relationships/customXml" Target="../ink/ink6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customXml" Target="../ink/ink7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2.emf"/><Relationship Id="rId4" Type="http://schemas.openxmlformats.org/officeDocument/2006/relationships/customXml" Target="../ink/ink72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8.emf"/><Relationship Id="rId18" Type="http://schemas.openxmlformats.org/officeDocument/2006/relationships/customXml" Target="../ink/ink81.xml"/><Relationship Id="rId26" Type="http://schemas.openxmlformats.org/officeDocument/2006/relationships/customXml" Target="../ink/ink85.xml"/><Relationship Id="rId39" Type="http://schemas.openxmlformats.org/officeDocument/2006/relationships/image" Target="../media/image88.emf"/><Relationship Id="rId21" Type="http://schemas.openxmlformats.org/officeDocument/2006/relationships/image" Target="../media/image82.emf"/><Relationship Id="rId34" Type="http://schemas.openxmlformats.org/officeDocument/2006/relationships/customXml" Target="../ink/ink90.xml"/><Relationship Id="rId42" Type="http://schemas.openxmlformats.org/officeDocument/2006/relationships/customXml" Target="../ink/ink96.xml"/><Relationship Id="rId47" Type="http://schemas.openxmlformats.org/officeDocument/2006/relationships/image" Target="../media/image92.emf"/><Relationship Id="rId50" Type="http://schemas.openxmlformats.org/officeDocument/2006/relationships/customXml" Target="../ink/ink100.xml"/><Relationship Id="rId55" Type="http://schemas.openxmlformats.org/officeDocument/2006/relationships/image" Target="../media/image96.emf"/><Relationship Id="rId7" Type="http://schemas.openxmlformats.org/officeDocument/2006/relationships/image" Target="../media/image75.emf"/><Relationship Id="rId2" Type="http://schemas.openxmlformats.org/officeDocument/2006/relationships/customXml" Target="../ink/ink73.xml"/><Relationship Id="rId16" Type="http://schemas.openxmlformats.org/officeDocument/2006/relationships/customXml" Target="../ink/ink80.xml"/><Relationship Id="rId29" Type="http://schemas.openxmlformats.org/officeDocument/2006/relationships/image" Target="../media/image86.emf"/><Relationship Id="rId11" Type="http://schemas.openxmlformats.org/officeDocument/2006/relationships/image" Target="../media/image77.emf"/><Relationship Id="rId24" Type="http://schemas.openxmlformats.org/officeDocument/2006/relationships/customXml" Target="../ink/ink84.xml"/><Relationship Id="rId32" Type="http://schemas.openxmlformats.org/officeDocument/2006/relationships/customXml" Target="../ink/ink88.xml"/><Relationship Id="rId37" Type="http://schemas.openxmlformats.org/officeDocument/2006/relationships/customXml" Target="../ink/ink93.xml"/><Relationship Id="rId40" Type="http://schemas.openxmlformats.org/officeDocument/2006/relationships/customXml" Target="../ink/ink95.xml"/><Relationship Id="rId45" Type="http://schemas.openxmlformats.org/officeDocument/2006/relationships/image" Target="../media/image91.emf"/><Relationship Id="rId53" Type="http://schemas.openxmlformats.org/officeDocument/2006/relationships/image" Target="../media/image95.emf"/><Relationship Id="rId58" Type="http://schemas.openxmlformats.org/officeDocument/2006/relationships/customXml" Target="../ink/ink104.xml"/><Relationship Id="rId5" Type="http://schemas.openxmlformats.org/officeDocument/2006/relationships/image" Target="../media/image74.emf"/><Relationship Id="rId19" Type="http://schemas.openxmlformats.org/officeDocument/2006/relationships/image" Target="../media/image81.emf"/><Relationship Id="rId4" Type="http://schemas.openxmlformats.org/officeDocument/2006/relationships/customXml" Target="../ink/ink74.xml"/><Relationship Id="rId9" Type="http://schemas.openxmlformats.org/officeDocument/2006/relationships/image" Target="../media/image76.emf"/><Relationship Id="rId14" Type="http://schemas.openxmlformats.org/officeDocument/2006/relationships/customXml" Target="../ink/ink79.xml"/><Relationship Id="rId22" Type="http://schemas.openxmlformats.org/officeDocument/2006/relationships/customXml" Target="../ink/ink83.xml"/><Relationship Id="rId27" Type="http://schemas.openxmlformats.org/officeDocument/2006/relationships/image" Target="../media/image85.emf"/><Relationship Id="rId30" Type="http://schemas.openxmlformats.org/officeDocument/2006/relationships/customXml" Target="../ink/ink87.xml"/><Relationship Id="rId35" Type="http://schemas.openxmlformats.org/officeDocument/2006/relationships/customXml" Target="../ink/ink91.xml"/><Relationship Id="rId43" Type="http://schemas.openxmlformats.org/officeDocument/2006/relationships/image" Target="../media/image90.emf"/><Relationship Id="rId48" Type="http://schemas.openxmlformats.org/officeDocument/2006/relationships/customXml" Target="../ink/ink99.xml"/><Relationship Id="rId56" Type="http://schemas.openxmlformats.org/officeDocument/2006/relationships/customXml" Target="../ink/ink103.xml"/><Relationship Id="rId8" Type="http://schemas.openxmlformats.org/officeDocument/2006/relationships/customXml" Target="../ink/ink76.xml"/><Relationship Id="rId51" Type="http://schemas.openxmlformats.org/officeDocument/2006/relationships/image" Target="../media/image94.emf"/><Relationship Id="rId3" Type="http://schemas.openxmlformats.org/officeDocument/2006/relationships/image" Target="../media/image73.emf"/><Relationship Id="rId12" Type="http://schemas.openxmlformats.org/officeDocument/2006/relationships/customXml" Target="../ink/ink78.xml"/><Relationship Id="rId17" Type="http://schemas.openxmlformats.org/officeDocument/2006/relationships/image" Target="../media/image80.emf"/><Relationship Id="rId25" Type="http://schemas.openxmlformats.org/officeDocument/2006/relationships/image" Target="../media/image84.emf"/><Relationship Id="rId33" Type="http://schemas.openxmlformats.org/officeDocument/2006/relationships/customXml" Target="../ink/ink89.xml"/><Relationship Id="rId38" Type="http://schemas.openxmlformats.org/officeDocument/2006/relationships/customXml" Target="../ink/ink94.xml"/><Relationship Id="rId46" Type="http://schemas.openxmlformats.org/officeDocument/2006/relationships/customXml" Target="../ink/ink98.xml"/><Relationship Id="rId59" Type="http://schemas.openxmlformats.org/officeDocument/2006/relationships/image" Target="../media/image98.emf"/><Relationship Id="rId20" Type="http://schemas.openxmlformats.org/officeDocument/2006/relationships/customXml" Target="../ink/ink82.xml"/><Relationship Id="rId41" Type="http://schemas.openxmlformats.org/officeDocument/2006/relationships/image" Target="../media/image89.emf"/><Relationship Id="rId54" Type="http://schemas.openxmlformats.org/officeDocument/2006/relationships/customXml" Target="../ink/ink10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5.xml"/><Relationship Id="rId15" Type="http://schemas.openxmlformats.org/officeDocument/2006/relationships/image" Target="../media/image79.emf"/><Relationship Id="rId23" Type="http://schemas.openxmlformats.org/officeDocument/2006/relationships/image" Target="../media/image83.emf"/><Relationship Id="rId28" Type="http://schemas.openxmlformats.org/officeDocument/2006/relationships/customXml" Target="../ink/ink86.xml"/><Relationship Id="rId36" Type="http://schemas.openxmlformats.org/officeDocument/2006/relationships/customXml" Target="../ink/ink92.xml"/><Relationship Id="rId49" Type="http://schemas.openxmlformats.org/officeDocument/2006/relationships/image" Target="../media/image93.emf"/><Relationship Id="rId57" Type="http://schemas.openxmlformats.org/officeDocument/2006/relationships/image" Target="../media/image97.emf"/><Relationship Id="rId10" Type="http://schemas.openxmlformats.org/officeDocument/2006/relationships/customXml" Target="../ink/ink77.xml"/><Relationship Id="rId31" Type="http://schemas.openxmlformats.org/officeDocument/2006/relationships/image" Target="../media/image87.emf"/><Relationship Id="rId44" Type="http://schemas.openxmlformats.org/officeDocument/2006/relationships/customXml" Target="../ink/ink97.xml"/><Relationship Id="rId52" Type="http://schemas.openxmlformats.org/officeDocument/2006/relationships/customXml" Target="../ink/ink101.xml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20.xml"/><Relationship Id="rId21" Type="http://schemas.openxmlformats.org/officeDocument/2006/relationships/customXml" Target="../ink/ink117.xml"/><Relationship Id="rId42" Type="http://schemas.openxmlformats.org/officeDocument/2006/relationships/customXml" Target="../ink/ink128.xml"/><Relationship Id="rId47" Type="http://schemas.openxmlformats.org/officeDocument/2006/relationships/image" Target="../media/image104.emf"/><Relationship Id="rId63" Type="http://schemas.openxmlformats.org/officeDocument/2006/relationships/image" Target="../media/image112.emf"/><Relationship Id="rId68" Type="http://schemas.openxmlformats.org/officeDocument/2006/relationships/customXml" Target="../ink/ink141.xml"/><Relationship Id="rId84" Type="http://schemas.openxmlformats.org/officeDocument/2006/relationships/customXml" Target="../ink/ink149.xml"/><Relationship Id="rId89" Type="http://schemas.openxmlformats.org/officeDocument/2006/relationships/image" Target="../media/image125.emf"/><Relationship Id="rId16" Type="http://schemas.openxmlformats.org/officeDocument/2006/relationships/customXml" Target="../ink/ink112.xml"/><Relationship Id="rId11" Type="http://schemas.openxmlformats.org/officeDocument/2006/relationships/image" Target="../media/image77.emf"/><Relationship Id="rId32" Type="http://schemas.openxmlformats.org/officeDocument/2006/relationships/customXml" Target="../ink/ink123.xml"/><Relationship Id="rId37" Type="http://schemas.openxmlformats.org/officeDocument/2006/relationships/image" Target="../media/image99.emf"/><Relationship Id="rId53" Type="http://schemas.openxmlformats.org/officeDocument/2006/relationships/image" Target="../media/image107.emf"/><Relationship Id="rId58" Type="http://schemas.openxmlformats.org/officeDocument/2006/relationships/customXml" Target="../ink/ink136.xml"/><Relationship Id="rId74" Type="http://schemas.openxmlformats.org/officeDocument/2006/relationships/customXml" Target="../ink/ink144.xml"/><Relationship Id="rId79" Type="http://schemas.openxmlformats.org/officeDocument/2006/relationships/image" Target="../media/image120.emf"/><Relationship Id="rId102" Type="http://schemas.openxmlformats.org/officeDocument/2006/relationships/customXml" Target="../ink/ink158.xml"/><Relationship Id="rId5" Type="http://schemas.openxmlformats.org/officeDocument/2006/relationships/image" Target="../media/image74.emf"/><Relationship Id="rId90" Type="http://schemas.openxmlformats.org/officeDocument/2006/relationships/customXml" Target="../ink/ink152.xml"/><Relationship Id="rId95" Type="http://schemas.openxmlformats.org/officeDocument/2006/relationships/image" Target="../media/image128.emf"/><Relationship Id="rId22" Type="http://schemas.openxmlformats.org/officeDocument/2006/relationships/customXml" Target="../ink/ink118.xml"/><Relationship Id="rId27" Type="http://schemas.openxmlformats.org/officeDocument/2006/relationships/image" Target="../media/image90.emf"/><Relationship Id="rId43" Type="http://schemas.openxmlformats.org/officeDocument/2006/relationships/image" Target="../media/image102.emf"/><Relationship Id="rId48" Type="http://schemas.openxmlformats.org/officeDocument/2006/relationships/customXml" Target="../ink/ink131.xml"/><Relationship Id="rId64" Type="http://schemas.openxmlformats.org/officeDocument/2006/relationships/customXml" Target="../ink/ink139.xml"/><Relationship Id="rId69" Type="http://schemas.openxmlformats.org/officeDocument/2006/relationships/image" Target="../media/image115.emf"/><Relationship Id="rId80" Type="http://schemas.openxmlformats.org/officeDocument/2006/relationships/customXml" Target="../ink/ink147.xml"/><Relationship Id="rId85" Type="http://schemas.openxmlformats.org/officeDocument/2006/relationships/image" Target="../media/image123.emf"/><Relationship Id="rId12" Type="http://schemas.openxmlformats.org/officeDocument/2006/relationships/customXml" Target="../ink/ink110.xml"/><Relationship Id="rId17" Type="http://schemas.openxmlformats.org/officeDocument/2006/relationships/customXml" Target="../ink/ink113.xml"/><Relationship Id="rId25" Type="http://schemas.openxmlformats.org/officeDocument/2006/relationships/image" Target="../media/image89.emf"/><Relationship Id="rId33" Type="http://schemas.openxmlformats.org/officeDocument/2006/relationships/image" Target="../media/image93.emf"/><Relationship Id="rId38" Type="http://schemas.openxmlformats.org/officeDocument/2006/relationships/customXml" Target="../ink/ink126.xml"/><Relationship Id="rId46" Type="http://schemas.openxmlformats.org/officeDocument/2006/relationships/customXml" Target="../ink/ink130.xml"/><Relationship Id="rId59" Type="http://schemas.openxmlformats.org/officeDocument/2006/relationships/image" Target="../media/image110.emf"/><Relationship Id="rId67" Type="http://schemas.openxmlformats.org/officeDocument/2006/relationships/image" Target="../media/image114.emf"/><Relationship Id="rId103" Type="http://schemas.openxmlformats.org/officeDocument/2006/relationships/image" Target="../media/image132.emf"/><Relationship Id="rId20" Type="http://schemas.openxmlformats.org/officeDocument/2006/relationships/customXml" Target="../ink/ink116.xml"/><Relationship Id="rId41" Type="http://schemas.openxmlformats.org/officeDocument/2006/relationships/image" Target="../media/image101.emf"/><Relationship Id="rId54" Type="http://schemas.openxmlformats.org/officeDocument/2006/relationships/customXml" Target="../ink/ink134.xml"/><Relationship Id="rId62" Type="http://schemas.openxmlformats.org/officeDocument/2006/relationships/customXml" Target="../ink/ink138.xml"/><Relationship Id="rId70" Type="http://schemas.openxmlformats.org/officeDocument/2006/relationships/customXml" Target="../ink/ink142.xml"/><Relationship Id="rId75" Type="http://schemas.openxmlformats.org/officeDocument/2006/relationships/image" Target="../media/image118.emf"/><Relationship Id="rId83" Type="http://schemas.openxmlformats.org/officeDocument/2006/relationships/image" Target="../media/image122.emf"/><Relationship Id="rId88" Type="http://schemas.openxmlformats.org/officeDocument/2006/relationships/customXml" Target="../ink/ink151.xml"/><Relationship Id="rId91" Type="http://schemas.openxmlformats.org/officeDocument/2006/relationships/image" Target="../media/image126.emf"/><Relationship Id="rId96" Type="http://schemas.openxmlformats.org/officeDocument/2006/relationships/customXml" Target="../ink/ink15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7.xml"/><Relationship Id="rId15" Type="http://schemas.openxmlformats.org/officeDocument/2006/relationships/image" Target="../media/image79.emf"/><Relationship Id="rId23" Type="http://schemas.openxmlformats.org/officeDocument/2006/relationships/image" Target="../media/image88.emf"/><Relationship Id="rId28" Type="http://schemas.openxmlformats.org/officeDocument/2006/relationships/customXml" Target="../ink/ink121.xml"/><Relationship Id="rId36" Type="http://schemas.openxmlformats.org/officeDocument/2006/relationships/customXml" Target="../ink/ink125.xml"/><Relationship Id="rId49" Type="http://schemas.openxmlformats.org/officeDocument/2006/relationships/image" Target="../media/image105.emf"/><Relationship Id="rId57" Type="http://schemas.openxmlformats.org/officeDocument/2006/relationships/image" Target="../media/image109.emf"/><Relationship Id="rId10" Type="http://schemas.openxmlformats.org/officeDocument/2006/relationships/customXml" Target="../ink/ink109.xml"/><Relationship Id="rId31" Type="http://schemas.openxmlformats.org/officeDocument/2006/relationships/image" Target="../media/image92.emf"/><Relationship Id="rId44" Type="http://schemas.openxmlformats.org/officeDocument/2006/relationships/customXml" Target="../ink/ink129.xml"/><Relationship Id="rId52" Type="http://schemas.openxmlformats.org/officeDocument/2006/relationships/customXml" Target="../ink/ink133.xml"/><Relationship Id="rId60" Type="http://schemas.openxmlformats.org/officeDocument/2006/relationships/customXml" Target="../ink/ink137.xml"/><Relationship Id="rId65" Type="http://schemas.openxmlformats.org/officeDocument/2006/relationships/image" Target="../media/image113.emf"/><Relationship Id="rId73" Type="http://schemas.openxmlformats.org/officeDocument/2006/relationships/image" Target="../media/image117.emf"/><Relationship Id="rId78" Type="http://schemas.openxmlformats.org/officeDocument/2006/relationships/customXml" Target="../ink/ink146.xml"/><Relationship Id="rId81" Type="http://schemas.openxmlformats.org/officeDocument/2006/relationships/image" Target="../media/image121.emf"/><Relationship Id="rId86" Type="http://schemas.openxmlformats.org/officeDocument/2006/relationships/customXml" Target="../ink/ink150.xml"/><Relationship Id="rId94" Type="http://schemas.openxmlformats.org/officeDocument/2006/relationships/customXml" Target="../ink/ink154.xml"/><Relationship Id="rId99" Type="http://schemas.openxmlformats.org/officeDocument/2006/relationships/image" Target="../media/image130.emf"/><Relationship Id="rId101" Type="http://schemas.openxmlformats.org/officeDocument/2006/relationships/image" Target="../media/image131.emf"/><Relationship Id="rId4" Type="http://schemas.openxmlformats.org/officeDocument/2006/relationships/customXml" Target="../ink/ink106.xml"/><Relationship Id="rId9" Type="http://schemas.openxmlformats.org/officeDocument/2006/relationships/image" Target="../media/image76.emf"/><Relationship Id="rId13" Type="http://schemas.openxmlformats.org/officeDocument/2006/relationships/image" Target="../media/image78.emf"/><Relationship Id="rId18" Type="http://schemas.openxmlformats.org/officeDocument/2006/relationships/customXml" Target="../ink/ink114.xml"/><Relationship Id="rId39" Type="http://schemas.openxmlformats.org/officeDocument/2006/relationships/image" Target="../media/image100.emf"/><Relationship Id="rId34" Type="http://schemas.openxmlformats.org/officeDocument/2006/relationships/customXml" Target="../ink/ink124.xml"/><Relationship Id="rId50" Type="http://schemas.openxmlformats.org/officeDocument/2006/relationships/customXml" Target="../ink/ink132.xml"/><Relationship Id="rId55" Type="http://schemas.openxmlformats.org/officeDocument/2006/relationships/image" Target="../media/image108.emf"/><Relationship Id="rId76" Type="http://schemas.openxmlformats.org/officeDocument/2006/relationships/customXml" Target="../ink/ink145.xml"/><Relationship Id="rId97" Type="http://schemas.openxmlformats.org/officeDocument/2006/relationships/image" Target="../media/image129.emf"/><Relationship Id="rId7" Type="http://schemas.openxmlformats.org/officeDocument/2006/relationships/image" Target="../media/image75.emf"/><Relationship Id="rId71" Type="http://schemas.openxmlformats.org/officeDocument/2006/relationships/image" Target="../media/image116.emf"/><Relationship Id="rId92" Type="http://schemas.openxmlformats.org/officeDocument/2006/relationships/customXml" Target="../ink/ink153.xml"/><Relationship Id="rId2" Type="http://schemas.openxmlformats.org/officeDocument/2006/relationships/customXml" Target="../ink/ink105.xml"/><Relationship Id="rId29" Type="http://schemas.openxmlformats.org/officeDocument/2006/relationships/image" Target="../media/image91.emf"/><Relationship Id="rId24" Type="http://schemas.openxmlformats.org/officeDocument/2006/relationships/customXml" Target="../ink/ink119.xml"/><Relationship Id="rId40" Type="http://schemas.openxmlformats.org/officeDocument/2006/relationships/customXml" Target="../ink/ink127.xml"/><Relationship Id="rId45" Type="http://schemas.openxmlformats.org/officeDocument/2006/relationships/image" Target="../media/image103.emf"/><Relationship Id="rId66" Type="http://schemas.openxmlformats.org/officeDocument/2006/relationships/customXml" Target="../ink/ink140.xml"/><Relationship Id="rId87" Type="http://schemas.openxmlformats.org/officeDocument/2006/relationships/image" Target="../media/image124.emf"/><Relationship Id="rId61" Type="http://schemas.openxmlformats.org/officeDocument/2006/relationships/image" Target="../media/image111.emf"/><Relationship Id="rId82" Type="http://schemas.openxmlformats.org/officeDocument/2006/relationships/customXml" Target="../ink/ink148.xml"/><Relationship Id="rId19" Type="http://schemas.openxmlformats.org/officeDocument/2006/relationships/customXml" Target="../ink/ink115.xml"/><Relationship Id="rId14" Type="http://schemas.openxmlformats.org/officeDocument/2006/relationships/customXml" Target="../ink/ink111.xml"/><Relationship Id="rId30" Type="http://schemas.openxmlformats.org/officeDocument/2006/relationships/customXml" Target="../ink/ink122.xml"/><Relationship Id="rId35" Type="http://schemas.openxmlformats.org/officeDocument/2006/relationships/image" Target="../media/image94.emf"/><Relationship Id="rId56" Type="http://schemas.openxmlformats.org/officeDocument/2006/relationships/customXml" Target="../ink/ink135.xml"/><Relationship Id="rId77" Type="http://schemas.openxmlformats.org/officeDocument/2006/relationships/image" Target="../media/image119.emf"/><Relationship Id="rId100" Type="http://schemas.openxmlformats.org/officeDocument/2006/relationships/customXml" Target="../ink/ink157.xml"/><Relationship Id="rId8" Type="http://schemas.openxmlformats.org/officeDocument/2006/relationships/customXml" Target="../ink/ink108.xml"/><Relationship Id="rId51" Type="http://schemas.openxmlformats.org/officeDocument/2006/relationships/image" Target="../media/image106.emf"/><Relationship Id="rId72" Type="http://schemas.openxmlformats.org/officeDocument/2006/relationships/customXml" Target="../ink/ink143.xml"/><Relationship Id="rId93" Type="http://schemas.openxmlformats.org/officeDocument/2006/relationships/image" Target="../media/image127.emf"/><Relationship Id="rId98" Type="http://schemas.openxmlformats.org/officeDocument/2006/relationships/customXml" Target="../ink/ink156.xml"/><Relationship Id="rId3" Type="http://schemas.openxmlformats.org/officeDocument/2006/relationships/image" Target="../media/image73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2.xml"/><Relationship Id="rId13" Type="http://schemas.openxmlformats.org/officeDocument/2006/relationships/image" Target="../media/image138.emf"/><Relationship Id="rId18" Type="http://schemas.openxmlformats.org/officeDocument/2006/relationships/customXml" Target="../ink/ink167.xml"/><Relationship Id="rId3" Type="http://schemas.openxmlformats.org/officeDocument/2006/relationships/image" Target="../media/image133.emf"/><Relationship Id="rId21" Type="http://schemas.openxmlformats.org/officeDocument/2006/relationships/image" Target="../media/image142.emf"/><Relationship Id="rId7" Type="http://schemas.openxmlformats.org/officeDocument/2006/relationships/image" Target="../media/image135.emf"/><Relationship Id="rId12" Type="http://schemas.openxmlformats.org/officeDocument/2006/relationships/customXml" Target="../ink/ink164.xml"/><Relationship Id="rId17" Type="http://schemas.openxmlformats.org/officeDocument/2006/relationships/image" Target="../media/image140.emf"/><Relationship Id="rId25" Type="http://schemas.openxmlformats.org/officeDocument/2006/relationships/image" Target="../media/image144.emf"/><Relationship Id="rId2" Type="http://schemas.openxmlformats.org/officeDocument/2006/relationships/customXml" Target="../ink/ink159.xml"/><Relationship Id="rId16" Type="http://schemas.openxmlformats.org/officeDocument/2006/relationships/customXml" Target="../ink/ink166.xml"/><Relationship Id="rId20" Type="http://schemas.openxmlformats.org/officeDocument/2006/relationships/customXml" Target="../ink/ink16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1.xml"/><Relationship Id="rId11" Type="http://schemas.openxmlformats.org/officeDocument/2006/relationships/image" Target="../media/image137.emf"/><Relationship Id="rId24" Type="http://schemas.openxmlformats.org/officeDocument/2006/relationships/customXml" Target="../ink/ink170.xml"/><Relationship Id="rId5" Type="http://schemas.openxmlformats.org/officeDocument/2006/relationships/image" Target="../media/image134.emf"/><Relationship Id="rId15" Type="http://schemas.openxmlformats.org/officeDocument/2006/relationships/image" Target="../media/image139.emf"/><Relationship Id="rId23" Type="http://schemas.openxmlformats.org/officeDocument/2006/relationships/image" Target="../media/image143.emf"/><Relationship Id="rId10" Type="http://schemas.openxmlformats.org/officeDocument/2006/relationships/customXml" Target="../ink/ink163.xml"/><Relationship Id="rId19" Type="http://schemas.openxmlformats.org/officeDocument/2006/relationships/image" Target="../media/image141.emf"/><Relationship Id="rId4" Type="http://schemas.openxmlformats.org/officeDocument/2006/relationships/customXml" Target="../ink/ink160.xml"/><Relationship Id="rId9" Type="http://schemas.openxmlformats.org/officeDocument/2006/relationships/image" Target="../media/image136.emf"/><Relationship Id="rId14" Type="http://schemas.openxmlformats.org/officeDocument/2006/relationships/customXml" Target="../ink/ink165.xml"/><Relationship Id="rId22" Type="http://schemas.openxmlformats.org/officeDocument/2006/relationships/customXml" Target="../ink/ink16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slide" Target="slide1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.xml"/><Relationship Id="rId5" Type="http://schemas.openxmlformats.org/officeDocument/2006/relationships/slide" Target="slide11.xml"/><Relationship Id="rId4" Type="http://schemas.openxmlformats.org/officeDocument/2006/relationships/slide" Target="slide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8.emf"/><Relationship Id="rId7" Type="http://schemas.openxmlformats.org/officeDocument/2006/relationships/image" Target="../media/image4.emf"/><Relationship Id="rId12" Type="http://schemas.openxmlformats.org/officeDocument/2006/relationships/customXml" Target="../ink/ink5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7.emf"/><Relationship Id="rId5" Type="http://schemas.openxmlformats.org/officeDocument/2006/relationships/image" Target="../media/image5.emf"/><Relationship Id="rId10" Type="http://schemas.openxmlformats.org/officeDocument/2006/relationships/customXml" Target="../ink/ink4.xml"/><Relationship Id="rId9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13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2.emf"/><Relationship Id="rId12" Type="http://schemas.openxmlformats.org/officeDocument/2006/relationships/customXml" Target="../ink/ink12.xml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.xml"/><Relationship Id="rId11" Type="http://schemas.openxmlformats.org/officeDocument/2006/relationships/image" Target="../media/image14.emf"/><Relationship Id="rId5" Type="http://schemas.openxmlformats.org/officeDocument/2006/relationships/image" Target="../media/image11.emf"/><Relationship Id="rId10" Type="http://schemas.openxmlformats.org/officeDocument/2006/relationships/customXml" Target="../ink/ink11.xml"/><Relationship Id="rId4" Type="http://schemas.openxmlformats.org/officeDocument/2006/relationships/customXml" Target="../ink/ink8.xml"/><Relationship Id="rId9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1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.xml"/><Relationship Id="rId13" Type="http://schemas.openxmlformats.org/officeDocument/2006/relationships/image" Target="../media/image23.emf"/><Relationship Id="rId18" Type="http://schemas.openxmlformats.org/officeDocument/2006/relationships/customXml" Target="../ink/ink23.xml"/><Relationship Id="rId26" Type="http://schemas.openxmlformats.org/officeDocument/2006/relationships/customXml" Target="../ink/ink27.xml"/><Relationship Id="rId3" Type="http://schemas.openxmlformats.org/officeDocument/2006/relationships/image" Target="../media/image18.emf"/><Relationship Id="rId21" Type="http://schemas.openxmlformats.org/officeDocument/2006/relationships/image" Target="../media/image27.emf"/><Relationship Id="rId7" Type="http://schemas.openxmlformats.org/officeDocument/2006/relationships/image" Target="../media/image20.emf"/><Relationship Id="rId12" Type="http://schemas.openxmlformats.org/officeDocument/2006/relationships/customXml" Target="../ink/ink20.xml"/><Relationship Id="rId17" Type="http://schemas.openxmlformats.org/officeDocument/2006/relationships/image" Target="../media/image25.emf"/><Relationship Id="rId25" Type="http://schemas.openxmlformats.org/officeDocument/2006/relationships/image" Target="../media/image29.emf"/><Relationship Id="rId2" Type="http://schemas.openxmlformats.org/officeDocument/2006/relationships/customXml" Target="../ink/ink15.xml"/><Relationship Id="rId16" Type="http://schemas.openxmlformats.org/officeDocument/2006/relationships/customXml" Target="../ink/ink22.xml"/><Relationship Id="rId20" Type="http://schemas.openxmlformats.org/officeDocument/2006/relationships/customXml" Target="../ink/ink2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.xml"/><Relationship Id="rId11" Type="http://schemas.openxmlformats.org/officeDocument/2006/relationships/image" Target="../media/image22.emf"/><Relationship Id="rId24" Type="http://schemas.openxmlformats.org/officeDocument/2006/relationships/customXml" Target="../ink/ink26.xml"/><Relationship Id="rId5" Type="http://schemas.openxmlformats.org/officeDocument/2006/relationships/image" Target="../media/image19.emf"/><Relationship Id="rId15" Type="http://schemas.openxmlformats.org/officeDocument/2006/relationships/image" Target="../media/image24.emf"/><Relationship Id="rId23" Type="http://schemas.openxmlformats.org/officeDocument/2006/relationships/image" Target="../media/image28.emf"/><Relationship Id="rId10" Type="http://schemas.openxmlformats.org/officeDocument/2006/relationships/customXml" Target="../ink/ink19.xml"/><Relationship Id="rId19" Type="http://schemas.openxmlformats.org/officeDocument/2006/relationships/image" Target="../media/image26.emf"/><Relationship Id="rId4" Type="http://schemas.openxmlformats.org/officeDocument/2006/relationships/customXml" Target="../ink/ink16.xml"/><Relationship Id="rId9" Type="http://schemas.openxmlformats.org/officeDocument/2006/relationships/image" Target="../media/image21.emf"/><Relationship Id="rId14" Type="http://schemas.openxmlformats.org/officeDocument/2006/relationships/customXml" Target="../ink/ink21.xml"/><Relationship Id="rId22" Type="http://schemas.openxmlformats.org/officeDocument/2006/relationships/customXml" Target="../ink/ink25.xml"/><Relationship Id="rId27" Type="http://schemas.openxmlformats.org/officeDocument/2006/relationships/image" Target="../media/image3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7" Type="http://schemas.openxmlformats.org/officeDocument/2006/relationships/image" Target="../media/image33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0.xml"/><Relationship Id="rId5" Type="http://schemas.openxmlformats.org/officeDocument/2006/relationships/image" Target="../media/image32.emf"/><Relationship Id="rId4" Type="http://schemas.openxmlformats.org/officeDocument/2006/relationships/customXml" Target="../ink/ink2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.xml"/><Relationship Id="rId13" Type="http://schemas.openxmlformats.org/officeDocument/2006/relationships/image" Target="../media/image39.emf"/><Relationship Id="rId18" Type="http://schemas.openxmlformats.org/officeDocument/2006/relationships/customXml" Target="../ink/ink39.xml"/><Relationship Id="rId3" Type="http://schemas.openxmlformats.org/officeDocument/2006/relationships/image" Target="../media/image34.emf"/><Relationship Id="rId21" Type="http://schemas.openxmlformats.org/officeDocument/2006/relationships/image" Target="../media/image43.emf"/><Relationship Id="rId7" Type="http://schemas.openxmlformats.org/officeDocument/2006/relationships/image" Target="../media/image36.emf"/><Relationship Id="rId12" Type="http://schemas.openxmlformats.org/officeDocument/2006/relationships/customXml" Target="../ink/ink36.xml"/><Relationship Id="rId17" Type="http://schemas.openxmlformats.org/officeDocument/2006/relationships/image" Target="../media/image41.emf"/><Relationship Id="rId2" Type="http://schemas.openxmlformats.org/officeDocument/2006/relationships/customXml" Target="../ink/ink31.xml"/><Relationship Id="rId16" Type="http://schemas.openxmlformats.org/officeDocument/2006/relationships/customXml" Target="../ink/ink38.xml"/><Relationship Id="rId20" Type="http://schemas.openxmlformats.org/officeDocument/2006/relationships/customXml" Target="../ink/ink4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3.xml"/><Relationship Id="rId11" Type="http://schemas.openxmlformats.org/officeDocument/2006/relationships/image" Target="../media/image38.emf"/><Relationship Id="rId5" Type="http://schemas.openxmlformats.org/officeDocument/2006/relationships/image" Target="../media/image35.emf"/><Relationship Id="rId15" Type="http://schemas.openxmlformats.org/officeDocument/2006/relationships/image" Target="../media/image40.emf"/><Relationship Id="rId23" Type="http://schemas.openxmlformats.org/officeDocument/2006/relationships/image" Target="../media/image44.emf"/><Relationship Id="rId10" Type="http://schemas.openxmlformats.org/officeDocument/2006/relationships/customXml" Target="../ink/ink35.xml"/><Relationship Id="rId19" Type="http://schemas.openxmlformats.org/officeDocument/2006/relationships/image" Target="../media/image42.emf"/><Relationship Id="rId4" Type="http://schemas.openxmlformats.org/officeDocument/2006/relationships/customXml" Target="../ink/ink32.xml"/><Relationship Id="rId9" Type="http://schemas.openxmlformats.org/officeDocument/2006/relationships/image" Target="../media/image37.emf"/><Relationship Id="rId14" Type="http://schemas.openxmlformats.org/officeDocument/2006/relationships/customXml" Target="../ink/ink37.xml"/><Relationship Id="rId22" Type="http://schemas.openxmlformats.org/officeDocument/2006/relationships/customXml" Target="../ink/ink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85C507-AFC4-42FA-B956-D984B10D5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392" y="2400968"/>
            <a:ext cx="10945216" cy="1124043"/>
          </a:xfrm>
        </p:spPr>
        <p:txBody>
          <a:bodyPr lIns="121917" tIns="60958" rIns="121917" bIns="60958">
            <a:noAutofit/>
          </a:bodyPr>
          <a:lstStyle/>
          <a:p>
            <a:r>
              <a:rPr lang="en-IN" sz="6000" dirty="0">
                <a:solidFill>
                  <a:schemeClr val="tx1"/>
                </a:solidFill>
              </a:rPr>
              <a:t>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3723560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830956"/>
          </a:xfrm>
        </p:spPr>
        <p:txBody>
          <a:bodyPr/>
          <a:lstStyle/>
          <a:p>
            <a:r>
              <a:rPr lang="en-IN" dirty="0"/>
              <a:t>Next Greater Element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05C48F97-B92F-4B25-96B3-9053FC0C0486}"/>
                  </a:ext>
                </a:extLst>
              </p14:cNvPr>
              <p14:cNvContentPartPr/>
              <p14:nvPr/>
            </p14:nvContentPartPr>
            <p14:xfrm>
              <a:off x="4648341" y="1311651"/>
              <a:ext cx="347400" cy="12024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05C48F97-B92F-4B25-96B3-9053FC0C048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39341" y="1302651"/>
                <a:ext cx="36504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3412921E-3BCF-4603-B1C1-7CEDA326D396}"/>
                  </a:ext>
                </a:extLst>
              </p14:cNvPr>
              <p14:cNvContentPartPr/>
              <p14:nvPr/>
            </p14:nvContentPartPr>
            <p14:xfrm>
              <a:off x="5233341" y="1168731"/>
              <a:ext cx="731160" cy="2116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3412921E-3BCF-4603-B1C1-7CEDA326D39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24341" y="1159731"/>
                <a:ext cx="748800" cy="2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9B888B51-1E90-4952-B3CF-C9CE77E1126D}"/>
                  </a:ext>
                </a:extLst>
              </p14:cNvPr>
              <p14:cNvContentPartPr/>
              <p14:nvPr/>
            </p14:nvContentPartPr>
            <p14:xfrm>
              <a:off x="339501" y="1054971"/>
              <a:ext cx="4186800" cy="66384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9B888B51-1E90-4952-B3CF-C9CE77E1126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0501" y="1045971"/>
                <a:ext cx="4204440" cy="68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193F80C1-B6EE-4497-9FE5-BCC00971533F}"/>
                  </a:ext>
                </a:extLst>
              </p14:cNvPr>
              <p14:cNvContentPartPr/>
              <p14:nvPr/>
            </p14:nvContentPartPr>
            <p14:xfrm>
              <a:off x="355701" y="1849851"/>
              <a:ext cx="6386040" cy="84492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193F80C1-B6EE-4497-9FE5-BCC00971533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6701" y="1840851"/>
                <a:ext cx="6403680" cy="86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867D4AA0-45D6-49FD-8164-34AB75723593}"/>
                  </a:ext>
                </a:extLst>
              </p14:cNvPr>
              <p14:cNvContentPartPr/>
              <p14:nvPr/>
            </p14:nvContentPartPr>
            <p14:xfrm>
              <a:off x="7890861" y="219411"/>
              <a:ext cx="1092600" cy="52992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867D4AA0-45D6-49FD-8164-34AB7572359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881861" y="210411"/>
                <a:ext cx="1110240" cy="54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53B66B0F-6897-4CA2-BD3F-D9FA00D2F1C1}"/>
                  </a:ext>
                </a:extLst>
              </p14:cNvPr>
              <p14:cNvContentPartPr/>
              <p14:nvPr/>
            </p14:nvContentPartPr>
            <p14:xfrm>
              <a:off x="83181" y="3443571"/>
              <a:ext cx="920880" cy="47160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53B66B0F-6897-4CA2-BD3F-D9FA00D2F1C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181" y="3434571"/>
                <a:ext cx="938520" cy="48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B61FAB37-112A-47A3-8A23-D12071CDF30E}"/>
                  </a:ext>
                </a:extLst>
              </p14:cNvPr>
              <p14:cNvContentPartPr/>
              <p14:nvPr/>
            </p14:nvContentPartPr>
            <p14:xfrm>
              <a:off x="707061" y="959211"/>
              <a:ext cx="153000" cy="9360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B61FAB37-112A-47A3-8A23-D12071CDF30E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98061" y="950211"/>
                <a:ext cx="17064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2ABCB027-FD73-41B7-940F-8D484F7B9662}"/>
                  </a:ext>
                </a:extLst>
              </p14:cNvPr>
              <p14:cNvContentPartPr/>
              <p14:nvPr/>
            </p14:nvContentPartPr>
            <p14:xfrm>
              <a:off x="7333221" y="2761011"/>
              <a:ext cx="252000" cy="9108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2ABCB027-FD73-41B7-940F-8D484F7B9662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24221" y="2752011"/>
                <a:ext cx="26964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25C39629-2C48-4E83-BC4F-7514DA78AE0A}"/>
                  </a:ext>
                </a:extLst>
              </p14:cNvPr>
              <p14:cNvContentPartPr/>
              <p14:nvPr/>
            </p14:nvContentPartPr>
            <p14:xfrm>
              <a:off x="1967061" y="2469771"/>
              <a:ext cx="344520" cy="117720"/>
            </p14:xfrm>
          </p:contentPart>
        </mc:Choice>
        <mc:Fallback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25C39629-2C48-4E83-BC4F-7514DA78AE0A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958061" y="2460771"/>
                <a:ext cx="362160" cy="1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4B01E06B-E5B1-4CAA-B34E-F7AC7C8FB839}"/>
                  </a:ext>
                </a:extLst>
              </p14:cNvPr>
              <p14:cNvContentPartPr/>
              <p14:nvPr/>
            </p14:nvContentPartPr>
            <p14:xfrm>
              <a:off x="2063901" y="2165931"/>
              <a:ext cx="226800" cy="238320"/>
            </p14:xfrm>
          </p:contentPart>
        </mc:Choice>
        <mc:Fallback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4B01E06B-E5B1-4CAA-B34E-F7AC7C8FB839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054901" y="2156931"/>
                <a:ext cx="24444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BC0536BF-F349-4146-9C64-7180F20FAD0A}"/>
                  </a:ext>
                </a:extLst>
              </p14:cNvPr>
              <p14:cNvContentPartPr/>
              <p14:nvPr/>
            </p14:nvContentPartPr>
            <p14:xfrm>
              <a:off x="1237341" y="2246931"/>
              <a:ext cx="290160" cy="25524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BC0536BF-F349-4146-9C64-7180F20FAD0A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28341" y="2237931"/>
                <a:ext cx="30780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31C13A57-B74A-4BE9-9A31-08EF449FDB3E}"/>
                  </a:ext>
                </a:extLst>
              </p14:cNvPr>
              <p14:cNvContentPartPr/>
              <p14:nvPr/>
            </p14:nvContentPartPr>
            <p14:xfrm>
              <a:off x="3648261" y="566451"/>
              <a:ext cx="134280" cy="509400"/>
            </p14:xfrm>
          </p:contentPart>
        </mc:Choice>
        <mc:Fallback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31C13A57-B74A-4BE9-9A31-08EF449FDB3E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639261" y="557451"/>
                <a:ext cx="151920" cy="52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B97BC321-CEFD-4E6A-BCAE-A500723C278B}"/>
                  </a:ext>
                </a:extLst>
              </p14:cNvPr>
              <p14:cNvContentPartPr/>
              <p14:nvPr/>
            </p14:nvContentPartPr>
            <p14:xfrm>
              <a:off x="1398981" y="3078531"/>
              <a:ext cx="3690360" cy="121860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B97BC321-CEFD-4E6A-BCAE-A500723C278B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389981" y="3069531"/>
                <a:ext cx="3708000" cy="12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C49728EA-2F74-497A-A2C2-6C3207328995}"/>
                  </a:ext>
                </a:extLst>
              </p14:cNvPr>
              <p14:cNvContentPartPr/>
              <p14:nvPr/>
            </p14:nvContentPartPr>
            <p14:xfrm>
              <a:off x="4176741" y="616491"/>
              <a:ext cx="609480" cy="44388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C49728EA-2F74-497A-A2C2-6C3207328995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167741" y="607491"/>
                <a:ext cx="62712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A054297D-0868-4CFE-B836-4F7FB28C0B4E}"/>
                  </a:ext>
                </a:extLst>
              </p14:cNvPr>
              <p14:cNvContentPartPr/>
              <p14:nvPr/>
            </p14:nvContentPartPr>
            <p14:xfrm>
              <a:off x="550821" y="4045491"/>
              <a:ext cx="267840" cy="345240"/>
            </p14:xfrm>
          </p:contentPart>
        </mc:Choice>
        <mc:Fallback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A054297D-0868-4CFE-B836-4F7FB28C0B4E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41821" y="4036491"/>
                <a:ext cx="28548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63" name="Ink 162">
                <a:extLst>
                  <a:ext uri="{FF2B5EF4-FFF2-40B4-BE49-F238E27FC236}">
                    <a16:creationId xmlns:a16="http://schemas.microsoft.com/office/drawing/2014/main" id="{456C2FF7-D139-43FC-8239-9953C9D211ED}"/>
                  </a:ext>
                </a:extLst>
              </p14:cNvPr>
              <p14:cNvContentPartPr/>
              <p14:nvPr/>
            </p14:nvContentPartPr>
            <p14:xfrm>
              <a:off x="416181" y="5017491"/>
              <a:ext cx="866520" cy="239760"/>
            </p14:xfrm>
          </p:contentPart>
        </mc:Choice>
        <mc:Fallback>
          <p:pic>
            <p:nvPicPr>
              <p:cNvPr id="163" name="Ink 162">
                <a:extLst>
                  <a:ext uri="{FF2B5EF4-FFF2-40B4-BE49-F238E27FC236}">
                    <a16:creationId xmlns:a16="http://schemas.microsoft.com/office/drawing/2014/main" id="{456C2FF7-D139-43FC-8239-9953C9D211ED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07181" y="5008491"/>
                <a:ext cx="884160" cy="25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5B21742D-7091-4A12-8E8F-43AE4A980C0C}"/>
                  </a:ext>
                </a:extLst>
              </p14:cNvPr>
              <p14:cNvContentPartPr/>
              <p14:nvPr/>
            </p14:nvContentPartPr>
            <p14:xfrm>
              <a:off x="443901" y="4627251"/>
              <a:ext cx="1104120" cy="291600"/>
            </p14:xfrm>
          </p:contentPart>
        </mc:Choice>
        <mc:Fallback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5B21742D-7091-4A12-8E8F-43AE4A980C0C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34901" y="4618251"/>
                <a:ext cx="1121760" cy="3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344B55E3-26A4-45DE-9212-20547AE7F414}"/>
                  </a:ext>
                </a:extLst>
              </p14:cNvPr>
              <p14:cNvContentPartPr/>
              <p14:nvPr/>
            </p14:nvContentPartPr>
            <p14:xfrm>
              <a:off x="7335741" y="841491"/>
              <a:ext cx="4472640" cy="1447560"/>
            </p14:xfrm>
          </p:contentPart>
        </mc:Choice>
        <mc:Fallback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344B55E3-26A4-45DE-9212-20547AE7F414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326741" y="832491"/>
                <a:ext cx="4490280" cy="146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49F84251-92EF-4AA4-8E00-267F7B673B62}"/>
                  </a:ext>
                </a:extLst>
              </p14:cNvPr>
              <p14:cNvContentPartPr/>
              <p14:nvPr/>
            </p14:nvContentPartPr>
            <p14:xfrm>
              <a:off x="9777981" y="2478051"/>
              <a:ext cx="488160" cy="432720"/>
            </p14:xfrm>
          </p:contentPart>
        </mc:Choice>
        <mc:Fallback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49F84251-92EF-4AA4-8E00-267F7B673B62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768981" y="2469051"/>
                <a:ext cx="505800" cy="4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418B95B3-96F1-403D-8633-FA3D5CD0C95B}"/>
                  </a:ext>
                </a:extLst>
              </p14:cNvPr>
              <p14:cNvContentPartPr/>
              <p14:nvPr/>
            </p14:nvContentPartPr>
            <p14:xfrm>
              <a:off x="7981941" y="2581371"/>
              <a:ext cx="1515240" cy="378000"/>
            </p14:xfrm>
          </p:contentPart>
        </mc:Choice>
        <mc:Fallback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418B95B3-96F1-403D-8633-FA3D5CD0C95B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972941" y="2572371"/>
                <a:ext cx="153288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39" name="Ink 238">
                <a:extLst>
                  <a:ext uri="{FF2B5EF4-FFF2-40B4-BE49-F238E27FC236}">
                    <a16:creationId xmlns:a16="http://schemas.microsoft.com/office/drawing/2014/main" id="{5526AD60-1229-40C1-8E9E-C692BA8C0C1D}"/>
                  </a:ext>
                </a:extLst>
              </p14:cNvPr>
              <p14:cNvContentPartPr/>
              <p14:nvPr/>
            </p14:nvContentPartPr>
            <p14:xfrm>
              <a:off x="6922101" y="3141891"/>
              <a:ext cx="5209560" cy="1564920"/>
            </p14:xfrm>
          </p:contentPart>
        </mc:Choice>
        <mc:Fallback>
          <p:pic>
            <p:nvPicPr>
              <p:cNvPr id="239" name="Ink 238">
                <a:extLst>
                  <a:ext uri="{FF2B5EF4-FFF2-40B4-BE49-F238E27FC236}">
                    <a16:creationId xmlns:a16="http://schemas.microsoft.com/office/drawing/2014/main" id="{5526AD60-1229-40C1-8E9E-C692BA8C0C1D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913101" y="3132891"/>
                <a:ext cx="5227200" cy="158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1842FA63-3DA8-44A3-A140-247AF175A531}"/>
                  </a:ext>
                </a:extLst>
              </p14:cNvPr>
              <p14:cNvContentPartPr/>
              <p14:nvPr/>
            </p14:nvContentPartPr>
            <p14:xfrm>
              <a:off x="1195941" y="615051"/>
              <a:ext cx="1822680" cy="1026720"/>
            </p14:xfrm>
          </p:contentPart>
        </mc:Choice>
        <mc:Fallback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1842FA63-3DA8-44A3-A140-247AF175A531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186941" y="606051"/>
                <a:ext cx="1840320" cy="10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31C7DE8D-54B9-4A72-8740-5D816B23F505}"/>
                  </a:ext>
                </a:extLst>
              </p14:cNvPr>
              <p14:cNvContentPartPr/>
              <p14:nvPr/>
            </p14:nvContentPartPr>
            <p14:xfrm>
              <a:off x="8053581" y="4865571"/>
              <a:ext cx="214560" cy="404640"/>
            </p14:xfrm>
          </p:contentPart>
        </mc:Choice>
        <mc:Fallback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31C7DE8D-54B9-4A72-8740-5D816B23F505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044581" y="4856571"/>
                <a:ext cx="232200" cy="42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ADBEADEB-D77E-45D0-AED2-DC19B00B2762}"/>
                  </a:ext>
                </a:extLst>
              </p14:cNvPr>
              <p14:cNvContentPartPr/>
              <p14:nvPr/>
            </p14:nvContentPartPr>
            <p14:xfrm>
              <a:off x="8616621" y="4957371"/>
              <a:ext cx="1628280" cy="459720"/>
            </p14:xfrm>
          </p:contentPart>
        </mc:Choice>
        <mc:Fallback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ADBEADEB-D77E-45D0-AED2-DC19B00B2762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607621" y="4948371"/>
                <a:ext cx="164592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F1148E7B-1F9F-4F75-92BC-8A30F41AE622}"/>
                  </a:ext>
                </a:extLst>
              </p14:cNvPr>
              <p14:cNvContentPartPr/>
              <p14:nvPr/>
            </p14:nvContentPartPr>
            <p14:xfrm>
              <a:off x="10452621" y="5032611"/>
              <a:ext cx="1560960" cy="542880"/>
            </p14:xfrm>
          </p:contentPart>
        </mc:Choice>
        <mc:Fallback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F1148E7B-1F9F-4F75-92BC-8A30F41AE622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443621" y="5023611"/>
                <a:ext cx="1578600" cy="56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58" name="Ink 257">
                <a:extLst>
                  <a:ext uri="{FF2B5EF4-FFF2-40B4-BE49-F238E27FC236}">
                    <a16:creationId xmlns:a16="http://schemas.microsoft.com/office/drawing/2014/main" id="{62502777-8C3B-4206-8F73-8985665D0922}"/>
                  </a:ext>
                </a:extLst>
              </p14:cNvPr>
              <p14:cNvContentPartPr/>
              <p14:nvPr/>
            </p14:nvContentPartPr>
            <p14:xfrm>
              <a:off x="8096781" y="5552811"/>
              <a:ext cx="162720" cy="349560"/>
            </p14:xfrm>
          </p:contentPart>
        </mc:Choice>
        <mc:Fallback>
          <p:pic>
            <p:nvPicPr>
              <p:cNvPr id="258" name="Ink 257">
                <a:extLst>
                  <a:ext uri="{FF2B5EF4-FFF2-40B4-BE49-F238E27FC236}">
                    <a16:creationId xmlns:a16="http://schemas.microsoft.com/office/drawing/2014/main" id="{62502777-8C3B-4206-8F73-8985665D0922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087781" y="5543811"/>
                <a:ext cx="180360" cy="3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62" name="Ink 261">
                <a:extLst>
                  <a:ext uri="{FF2B5EF4-FFF2-40B4-BE49-F238E27FC236}">
                    <a16:creationId xmlns:a16="http://schemas.microsoft.com/office/drawing/2014/main" id="{BBC8D1DF-5CE0-401C-BC03-F09FA311BFBA}"/>
                  </a:ext>
                </a:extLst>
              </p14:cNvPr>
              <p14:cNvContentPartPr/>
              <p14:nvPr/>
            </p14:nvContentPartPr>
            <p14:xfrm>
              <a:off x="7872861" y="6111171"/>
              <a:ext cx="624240" cy="286560"/>
            </p14:xfrm>
          </p:contentPart>
        </mc:Choice>
        <mc:Fallback>
          <p:pic>
            <p:nvPicPr>
              <p:cNvPr id="262" name="Ink 261">
                <a:extLst>
                  <a:ext uri="{FF2B5EF4-FFF2-40B4-BE49-F238E27FC236}">
                    <a16:creationId xmlns:a16="http://schemas.microsoft.com/office/drawing/2014/main" id="{BBC8D1DF-5CE0-401C-BC03-F09FA311BFBA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863861" y="6102171"/>
                <a:ext cx="64188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63" name="Ink 262">
                <a:extLst>
                  <a:ext uri="{FF2B5EF4-FFF2-40B4-BE49-F238E27FC236}">
                    <a16:creationId xmlns:a16="http://schemas.microsoft.com/office/drawing/2014/main" id="{5A844CA9-FDBA-4C65-A999-18D530DEACDC}"/>
                  </a:ext>
                </a:extLst>
              </p14:cNvPr>
              <p14:cNvContentPartPr/>
              <p14:nvPr/>
            </p14:nvContentPartPr>
            <p14:xfrm>
              <a:off x="8683581" y="6094971"/>
              <a:ext cx="832320" cy="341640"/>
            </p14:xfrm>
          </p:contentPart>
        </mc:Choice>
        <mc:Fallback>
          <p:pic>
            <p:nvPicPr>
              <p:cNvPr id="263" name="Ink 262">
                <a:extLst>
                  <a:ext uri="{FF2B5EF4-FFF2-40B4-BE49-F238E27FC236}">
                    <a16:creationId xmlns:a16="http://schemas.microsoft.com/office/drawing/2014/main" id="{5A844CA9-FDBA-4C65-A999-18D530DEACDC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674581" y="6085971"/>
                <a:ext cx="84996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F972B53E-5570-47DB-A9C4-1A0D61794C09}"/>
                  </a:ext>
                </a:extLst>
              </p14:cNvPr>
              <p14:cNvContentPartPr/>
              <p14:nvPr/>
            </p14:nvContentPartPr>
            <p14:xfrm>
              <a:off x="9688701" y="5945571"/>
              <a:ext cx="544680" cy="532440"/>
            </p14:xfrm>
          </p:contentPart>
        </mc:Choice>
        <mc:Fallback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F972B53E-5570-47DB-A9C4-1A0D61794C09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679701" y="5936571"/>
                <a:ext cx="562320" cy="55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7528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830956"/>
          </a:xfrm>
        </p:spPr>
        <p:txBody>
          <a:bodyPr/>
          <a:lstStyle/>
          <a:p>
            <a:r>
              <a:rPr lang="en-IN" dirty="0"/>
              <a:t>Detect Duplicate Parenthesis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8CEDCEB4-68E1-4C27-A93F-D2A13F8613C6}"/>
                  </a:ext>
                </a:extLst>
              </p14:cNvPr>
              <p14:cNvContentPartPr/>
              <p14:nvPr/>
            </p14:nvContentPartPr>
            <p14:xfrm>
              <a:off x="8519061" y="4890051"/>
              <a:ext cx="3406680" cy="1261800"/>
            </p14:xfrm>
          </p:contentPart>
        </mc:Choice>
        <mc:Fallback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8CEDCEB4-68E1-4C27-A93F-D2A13F8613C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83061" y="4818051"/>
                <a:ext cx="3478320" cy="140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32" name="Ink 331">
                <a:extLst>
                  <a:ext uri="{FF2B5EF4-FFF2-40B4-BE49-F238E27FC236}">
                    <a16:creationId xmlns:a16="http://schemas.microsoft.com/office/drawing/2014/main" id="{41EA6B2B-663C-43BF-A6CB-DFF7FF817033}"/>
                  </a:ext>
                </a:extLst>
              </p14:cNvPr>
              <p14:cNvContentPartPr/>
              <p14:nvPr/>
            </p14:nvContentPartPr>
            <p14:xfrm>
              <a:off x="322941" y="466011"/>
              <a:ext cx="11854800" cy="6402240"/>
            </p14:xfrm>
          </p:contentPart>
        </mc:Choice>
        <mc:Fallback>
          <p:pic>
            <p:nvPicPr>
              <p:cNvPr id="332" name="Ink 331">
                <a:extLst>
                  <a:ext uri="{FF2B5EF4-FFF2-40B4-BE49-F238E27FC236}">
                    <a16:creationId xmlns:a16="http://schemas.microsoft.com/office/drawing/2014/main" id="{41EA6B2B-663C-43BF-A6CB-DFF7FF81703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3941" y="457011"/>
                <a:ext cx="11872440" cy="641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0976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769401"/>
          </a:xfrm>
        </p:spPr>
        <p:txBody>
          <a:bodyPr/>
          <a:lstStyle/>
          <a:p>
            <a:r>
              <a:rPr lang="en-US" sz="4400" dirty="0"/>
              <a:t>Sliding Window Maximum</a:t>
            </a:r>
            <a:endParaRPr lang="en-IN" sz="4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B91C9DAF-E1B6-4886-8814-3E9DF7ADF617}"/>
                  </a:ext>
                </a:extLst>
              </p14:cNvPr>
              <p14:cNvContentPartPr/>
              <p14:nvPr/>
            </p14:nvContentPartPr>
            <p14:xfrm>
              <a:off x="5374821" y="698211"/>
              <a:ext cx="233280" cy="13572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B91C9DAF-E1B6-4886-8814-3E9DF7ADF61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65821" y="689211"/>
                <a:ext cx="25092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1B3B25A-AE9D-4AFE-8F85-DEAD08F8DF2D}"/>
                  </a:ext>
                </a:extLst>
              </p14:cNvPr>
              <p14:cNvContentPartPr/>
              <p14:nvPr/>
            </p14:nvContentPartPr>
            <p14:xfrm>
              <a:off x="5988981" y="696411"/>
              <a:ext cx="97920" cy="21852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1B3B25A-AE9D-4AFE-8F85-DEAD08F8DF2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79981" y="687411"/>
                <a:ext cx="11556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4999C724-E1DA-4751-8219-3922627A307E}"/>
                  </a:ext>
                </a:extLst>
              </p14:cNvPr>
              <p14:cNvContentPartPr/>
              <p14:nvPr/>
            </p14:nvContentPartPr>
            <p14:xfrm>
              <a:off x="5726541" y="738891"/>
              <a:ext cx="193320" cy="5904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4999C724-E1DA-4751-8219-3922627A307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17541" y="729891"/>
                <a:ext cx="21096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CFD5DEA2-8037-410E-AADE-F8778B50E281}"/>
                  </a:ext>
                </a:extLst>
              </p14:cNvPr>
              <p14:cNvContentPartPr/>
              <p14:nvPr/>
            </p14:nvContentPartPr>
            <p14:xfrm>
              <a:off x="5478861" y="1047411"/>
              <a:ext cx="220320" cy="19944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CFD5DEA2-8037-410E-AADE-F8778B50E28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69861" y="1038411"/>
                <a:ext cx="23796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E381ABDD-38EB-4112-99DB-96BAB923C47E}"/>
                  </a:ext>
                </a:extLst>
              </p14:cNvPr>
              <p14:cNvContentPartPr/>
              <p14:nvPr/>
            </p14:nvContentPartPr>
            <p14:xfrm>
              <a:off x="5774781" y="1125891"/>
              <a:ext cx="122760" cy="6804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E381ABDD-38EB-4112-99DB-96BAB923C47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765781" y="1116891"/>
                <a:ext cx="14040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4FF151B1-4B1F-45F6-A9C4-1AD81EF52C9A}"/>
                  </a:ext>
                </a:extLst>
              </p14:cNvPr>
              <p14:cNvContentPartPr/>
              <p14:nvPr/>
            </p14:nvContentPartPr>
            <p14:xfrm>
              <a:off x="5977821" y="1095651"/>
              <a:ext cx="200880" cy="16596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4FF151B1-4B1F-45F6-A9C4-1AD81EF52C9A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68821" y="1086651"/>
                <a:ext cx="21852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E76C21C6-BEE9-44ED-B410-32870C09F253}"/>
                  </a:ext>
                </a:extLst>
              </p14:cNvPr>
              <p14:cNvContentPartPr/>
              <p14:nvPr/>
            </p14:nvContentPartPr>
            <p14:xfrm>
              <a:off x="309261" y="752211"/>
              <a:ext cx="4603320" cy="64980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E76C21C6-BEE9-44ED-B410-32870C09F25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0261" y="743211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F8202383-0112-4CBE-A801-E5935A72EB24}"/>
                  </a:ext>
                </a:extLst>
              </p14:cNvPr>
              <p14:cNvContentPartPr/>
              <p14:nvPr/>
            </p14:nvContentPartPr>
            <p14:xfrm>
              <a:off x="7506021" y="484371"/>
              <a:ext cx="214920" cy="54000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F8202383-0112-4CBE-A801-E5935A72EB2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497021" y="475371"/>
                <a:ext cx="232560" cy="55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F40F619-2771-4E8C-9C7D-41DECB9E4421}"/>
                  </a:ext>
                </a:extLst>
              </p14:cNvPr>
              <p14:cNvContentPartPr/>
              <p14:nvPr/>
            </p14:nvContentPartPr>
            <p14:xfrm>
              <a:off x="9561261" y="653931"/>
              <a:ext cx="246960" cy="12528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F40F619-2771-4E8C-9C7D-41DECB9E442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552261" y="644931"/>
                <a:ext cx="264600" cy="1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6965EDBF-7186-408A-BA8E-6EDEEED0D261}"/>
                  </a:ext>
                </a:extLst>
              </p14:cNvPr>
              <p14:cNvContentPartPr/>
              <p14:nvPr/>
            </p14:nvContentPartPr>
            <p14:xfrm>
              <a:off x="9133221" y="304011"/>
              <a:ext cx="232560" cy="67788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6965EDBF-7186-408A-BA8E-6EDEEED0D261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124221" y="295011"/>
                <a:ext cx="250200" cy="69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D482D328-9B53-4B6C-B38F-FCF5AF37AFD2}"/>
                  </a:ext>
                </a:extLst>
              </p14:cNvPr>
              <p14:cNvContentPartPr/>
              <p14:nvPr/>
            </p14:nvContentPartPr>
            <p14:xfrm>
              <a:off x="8720661" y="702891"/>
              <a:ext cx="243000" cy="17496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D482D328-9B53-4B6C-B38F-FCF5AF37AFD2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711661" y="693891"/>
                <a:ext cx="26064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5FD49916-B4B7-4CE2-87A1-21EC50DECE88}"/>
                  </a:ext>
                </a:extLst>
              </p14:cNvPr>
              <p14:cNvContentPartPr/>
              <p14:nvPr/>
            </p14:nvContentPartPr>
            <p14:xfrm>
              <a:off x="7866741" y="675891"/>
              <a:ext cx="702000" cy="25272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5FD49916-B4B7-4CE2-87A1-21EC50DECE8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57741" y="666891"/>
                <a:ext cx="719640" cy="2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98356F3D-BE65-44EA-A3BD-5B05413AD8B9}"/>
                  </a:ext>
                </a:extLst>
              </p14:cNvPr>
              <p14:cNvContentPartPr/>
              <p14:nvPr/>
            </p14:nvContentPartPr>
            <p14:xfrm>
              <a:off x="10221141" y="475371"/>
              <a:ext cx="66600" cy="6948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98356F3D-BE65-44EA-A3BD-5B05413AD8B9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212141" y="466371"/>
                <a:ext cx="8424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196CCE12-7286-434D-B144-7C38EC2D5B90}"/>
                  </a:ext>
                </a:extLst>
              </p14:cNvPr>
              <p14:cNvContentPartPr/>
              <p14:nvPr/>
            </p14:nvContentPartPr>
            <p14:xfrm>
              <a:off x="9916581" y="601371"/>
              <a:ext cx="386640" cy="15624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196CCE12-7286-434D-B144-7C38EC2D5B9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907581" y="592371"/>
                <a:ext cx="40428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254A8F8D-4C10-4080-BFC5-3F10DB7CC8A3}"/>
                  </a:ext>
                </a:extLst>
              </p14:cNvPr>
              <p14:cNvContentPartPr/>
              <p14:nvPr/>
            </p14:nvContentPartPr>
            <p14:xfrm>
              <a:off x="10498341" y="499131"/>
              <a:ext cx="924120" cy="30492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254A8F8D-4C10-4080-BFC5-3F10DB7CC8A3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489341" y="490131"/>
                <a:ext cx="941760" cy="32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EFAB7D99-331C-41DD-BA49-03DB8DD91228}"/>
                  </a:ext>
                </a:extLst>
              </p14:cNvPr>
              <p14:cNvContentPartPr/>
              <p14:nvPr/>
            </p14:nvContentPartPr>
            <p14:xfrm>
              <a:off x="309261" y="1529539"/>
              <a:ext cx="4603320" cy="64980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EFAB7D99-331C-41DD-BA49-03DB8DD9122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0261" y="1520539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F1DA07B3-DFA2-44E1-8A7F-FBD4D57B41B9}"/>
                  </a:ext>
                </a:extLst>
              </p14:cNvPr>
              <p14:cNvContentPartPr/>
              <p14:nvPr/>
            </p14:nvContentPartPr>
            <p14:xfrm>
              <a:off x="309261" y="2380326"/>
              <a:ext cx="4603320" cy="64980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F1DA07B3-DFA2-44E1-8A7F-FBD4D57B41B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0261" y="2371326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AF38A229-4EB4-4822-A317-F9BB47E0B824}"/>
                  </a:ext>
                </a:extLst>
              </p14:cNvPr>
              <p14:cNvContentPartPr/>
              <p14:nvPr/>
            </p14:nvContentPartPr>
            <p14:xfrm>
              <a:off x="309261" y="3169160"/>
              <a:ext cx="4603320" cy="64980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AF38A229-4EB4-4822-A317-F9BB47E0B82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0261" y="3160160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BE52B73C-263F-4401-A8F6-829D5A1B290C}"/>
                  </a:ext>
                </a:extLst>
              </p14:cNvPr>
              <p14:cNvContentPartPr/>
              <p14:nvPr/>
            </p14:nvContentPartPr>
            <p14:xfrm>
              <a:off x="319403" y="3982847"/>
              <a:ext cx="4603320" cy="64980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BE52B73C-263F-4401-A8F6-829D5A1B290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0403" y="3973847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5C3DA9C8-FF46-4861-AAEE-D08A130699EC}"/>
                  </a:ext>
                </a:extLst>
              </p14:cNvPr>
              <p14:cNvContentPartPr/>
              <p14:nvPr/>
            </p14:nvContentPartPr>
            <p14:xfrm>
              <a:off x="325817" y="4678661"/>
              <a:ext cx="4603320" cy="64980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5C3DA9C8-FF46-4861-AAEE-D08A130699E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6817" y="4669661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052C05D-04B0-4E43-9599-830F9D9F0C67}"/>
                  </a:ext>
                </a:extLst>
              </p14:cNvPr>
              <p14:cNvContentPartPr/>
              <p14:nvPr/>
            </p14:nvContentPartPr>
            <p14:xfrm>
              <a:off x="342304" y="5392785"/>
              <a:ext cx="4603320" cy="64980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052C05D-04B0-4E43-9599-830F9D9F0C6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3304" y="5383785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18D64906-1B8C-477D-B346-4B3C8CB0E353}"/>
                  </a:ext>
                </a:extLst>
              </p14:cNvPr>
              <p14:cNvContentPartPr/>
              <p14:nvPr/>
            </p14:nvContentPartPr>
            <p14:xfrm>
              <a:off x="381621" y="990531"/>
              <a:ext cx="1508040" cy="18324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18D64906-1B8C-477D-B346-4B3C8CB0E353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45621" y="918531"/>
                <a:ext cx="1579680" cy="32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CCFEF391-6384-4C10-B9A1-EA2B51671187}"/>
                  </a:ext>
                </a:extLst>
              </p14:cNvPr>
              <p14:cNvContentPartPr/>
              <p14:nvPr/>
            </p14:nvContentPartPr>
            <p14:xfrm>
              <a:off x="955821" y="1876491"/>
              <a:ext cx="1484640" cy="9252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CCFEF391-6384-4C10-B9A1-EA2B51671187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19804" y="1804491"/>
                <a:ext cx="1556315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96C32909-7DD1-4349-8CE2-C3D2C6439292}"/>
                  </a:ext>
                </a:extLst>
              </p14:cNvPr>
              <p14:cNvContentPartPr/>
              <p14:nvPr/>
            </p14:nvContentPartPr>
            <p14:xfrm>
              <a:off x="1654581" y="2626731"/>
              <a:ext cx="1231560" cy="19008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96C32909-7DD1-4349-8CE2-C3D2C6439292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618581" y="2554731"/>
                <a:ext cx="130320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9DB5E57F-A744-45CC-84DD-F13AD3E5254D}"/>
                  </a:ext>
                </a:extLst>
              </p14:cNvPr>
              <p14:cNvContentPartPr/>
              <p14:nvPr/>
            </p14:nvContentPartPr>
            <p14:xfrm>
              <a:off x="2186301" y="3425571"/>
              <a:ext cx="1294920" cy="11520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9DB5E57F-A744-45CC-84DD-F13AD3E5254D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150301" y="3353571"/>
                <a:ext cx="136656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63626360-C647-4D6B-A3F9-36BC9EE7B181}"/>
                  </a:ext>
                </a:extLst>
              </p14:cNvPr>
              <p14:cNvContentPartPr/>
              <p14:nvPr/>
            </p14:nvContentPartPr>
            <p14:xfrm>
              <a:off x="2759421" y="4236651"/>
              <a:ext cx="1185120" cy="13932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63626360-C647-4D6B-A3F9-36BC9EE7B181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723421" y="4164651"/>
                <a:ext cx="1256760" cy="2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B697DE62-1B71-4A30-AE6F-A6E3FFD81E4B}"/>
                  </a:ext>
                </a:extLst>
              </p14:cNvPr>
              <p14:cNvContentPartPr/>
              <p14:nvPr/>
            </p14:nvContentPartPr>
            <p14:xfrm>
              <a:off x="3331461" y="4903011"/>
              <a:ext cx="1114200" cy="25992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B697DE62-1B71-4A30-AE6F-A6E3FFD81E4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95461" y="4831011"/>
                <a:ext cx="1185840" cy="4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4C0F5BF7-750F-4AFF-817B-6C838D76993A}"/>
                  </a:ext>
                </a:extLst>
              </p14:cNvPr>
              <p14:cNvContentPartPr/>
              <p14:nvPr/>
            </p14:nvContentPartPr>
            <p14:xfrm>
              <a:off x="3807741" y="5603931"/>
              <a:ext cx="1041480" cy="31104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4C0F5BF7-750F-4AFF-817B-6C838D76993A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771741" y="5531931"/>
                <a:ext cx="111312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94069CB3-8B50-4CFC-9A2E-9C2CAD8697BB}"/>
                  </a:ext>
                </a:extLst>
              </p14:cNvPr>
              <p14:cNvContentPartPr/>
              <p14:nvPr/>
            </p14:nvContentPartPr>
            <p14:xfrm>
              <a:off x="5860821" y="1832571"/>
              <a:ext cx="4987080" cy="1172160"/>
            </p14:xfrm>
          </p:contentPart>
        </mc:Choice>
        <mc:Fallback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94069CB3-8B50-4CFC-9A2E-9C2CAD8697BB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851821" y="1823571"/>
                <a:ext cx="5004720" cy="11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E9CAFA7D-355F-45A1-ABB2-979980BE0265}"/>
                  </a:ext>
                </a:extLst>
              </p14:cNvPr>
              <p14:cNvContentPartPr/>
              <p14:nvPr/>
            </p14:nvContentPartPr>
            <p14:xfrm>
              <a:off x="8371821" y="3639051"/>
              <a:ext cx="714600" cy="386640"/>
            </p14:xfrm>
          </p:contentPart>
        </mc:Choice>
        <mc:Fallback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E9CAFA7D-355F-45A1-ABB2-979980BE026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362821" y="3630051"/>
                <a:ext cx="732240" cy="40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E4FE4838-EDF6-415E-8FA5-BE05FBE63AA5}"/>
                  </a:ext>
                </a:extLst>
              </p14:cNvPr>
              <p14:cNvContentPartPr/>
              <p14:nvPr/>
            </p14:nvContentPartPr>
            <p14:xfrm>
              <a:off x="5590461" y="3153411"/>
              <a:ext cx="2474640" cy="845280"/>
            </p14:xfrm>
          </p:contentPart>
        </mc:Choice>
        <mc:Fallback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E4FE4838-EDF6-415E-8FA5-BE05FBE63AA5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581461" y="3144411"/>
                <a:ext cx="2492280" cy="86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A83E2E77-A7AF-4B47-99DA-3D8738DA0F5D}"/>
                  </a:ext>
                </a:extLst>
              </p14:cNvPr>
              <p14:cNvContentPartPr/>
              <p14:nvPr/>
            </p14:nvContentPartPr>
            <p14:xfrm>
              <a:off x="5628621" y="4222611"/>
              <a:ext cx="5832000" cy="1857240"/>
            </p14:xfrm>
          </p:contentPart>
        </mc:Choice>
        <mc:Fallback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A83E2E77-A7AF-4B47-99DA-3D8738DA0F5D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619621" y="4213611"/>
                <a:ext cx="5849640" cy="187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82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769401"/>
          </a:xfrm>
        </p:spPr>
        <p:txBody>
          <a:bodyPr/>
          <a:lstStyle/>
          <a:p>
            <a:r>
              <a:rPr lang="en-US" sz="4400" dirty="0"/>
              <a:t>Sliding Window Maximum</a:t>
            </a:r>
            <a:endParaRPr lang="en-IN" sz="4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B91C9DAF-E1B6-4886-8814-3E9DF7ADF617}"/>
                  </a:ext>
                </a:extLst>
              </p14:cNvPr>
              <p14:cNvContentPartPr/>
              <p14:nvPr/>
            </p14:nvContentPartPr>
            <p14:xfrm>
              <a:off x="5374821" y="698211"/>
              <a:ext cx="233280" cy="13572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B91C9DAF-E1B6-4886-8814-3E9DF7ADF61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65821" y="689211"/>
                <a:ext cx="25092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1B3B25A-AE9D-4AFE-8F85-DEAD08F8DF2D}"/>
                  </a:ext>
                </a:extLst>
              </p14:cNvPr>
              <p14:cNvContentPartPr/>
              <p14:nvPr/>
            </p14:nvContentPartPr>
            <p14:xfrm>
              <a:off x="5988981" y="696411"/>
              <a:ext cx="97920" cy="21852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1B3B25A-AE9D-4AFE-8F85-DEAD08F8DF2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79981" y="687411"/>
                <a:ext cx="11556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4999C724-E1DA-4751-8219-3922627A307E}"/>
                  </a:ext>
                </a:extLst>
              </p14:cNvPr>
              <p14:cNvContentPartPr/>
              <p14:nvPr/>
            </p14:nvContentPartPr>
            <p14:xfrm>
              <a:off x="5726541" y="738891"/>
              <a:ext cx="193320" cy="5904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4999C724-E1DA-4751-8219-3922627A307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17541" y="729891"/>
                <a:ext cx="21096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CFD5DEA2-8037-410E-AADE-F8778B50E281}"/>
                  </a:ext>
                </a:extLst>
              </p14:cNvPr>
              <p14:cNvContentPartPr/>
              <p14:nvPr/>
            </p14:nvContentPartPr>
            <p14:xfrm>
              <a:off x="5478861" y="1047411"/>
              <a:ext cx="220320" cy="19944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CFD5DEA2-8037-410E-AADE-F8778B50E28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69861" y="1038411"/>
                <a:ext cx="23796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E381ABDD-38EB-4112-99DB-96BAB923C47E}"/>
                  </a:ext>
                </a:extLst>
              </p14:cNvPr>
              <p14:cNvContentPartPr/>
              <p14:nvPr/>
            </p14:nvContentPartPr>
            <p14:xfrm>
              <a:off x="5774781" y="1125891"/>
              <a:ext cx="122760" cy="6804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E381ABDD-38EB-4112-99DB-96BAB923C47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765781" y="1116891"/>
                <a:ext cx="14040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4FF151B1-4B1F-45F6-A9C4-1AD81EF52C9A}"/>
                  </a:ext>
                </a:extLst>
              </p14:cNvPr>
              <p14:cNvContentPartPr/>
              <p14:nvPr/>
            </p14:nvContentPartPr>
            <p14:xfrm>
              <a:off x="5977821" y="1095651"/>
              <a:ext cx="200880" cy="16596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4FF151B1-4B1F-45F6-A9C4-1AD81EF52C9A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68821" y="1086651"/>
                <a:ext cx="21852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E76C21C6-BEE9-44ED-B410-32870C09F253}"/>
                  </a:ext>
                </a:extLst>
              </p14:cNvPr>
              <p14:cNvContentPartPr/>
              <p14:nvPr/>
            </p14:nvContentPartPr>
            <p14:xfrm>
              <a:off x="309261" y="752211"/>
              <a:ext cx="4603320" cy="64980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E76C21C6-BEE9-44ED-B410-32870C09F25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0261" y="743211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EFAB7D99-331C-41DD-BA49-03DB8DD91228}"/>
                  </a:ext>
                </a:extLst>
              </p14:cNvPr>
              <p14:cNvContentPartPr/>
              <p14:nvPr/>
            </p14:nvContentPartPr>
            <p14:xfrm>
              <a:off x="309261" y="1529539"/>
              <a:ext cx="4603320" cy="64980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EFAB7D99-331C-41DD-BA49-03DB8DD9122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0261" y="1520539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F1DA07B3-DFA2-44E1-8A7F-FBD4D57B41B9}"/>
                  </a:ext>
                </a:extLst>
              </p14:cNvPr>
              <p14:cNvContentPartPr/>
              <p14:nvPr/>
            </p14:nvContentPartPr>
            <p14:xfrm>
              <a:off x="309261" y="2380326"/>
              <a:ext cx="4603320" cy="64980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F1DA07B3-DFA2-44E1-8A7F-FBD4D57B41B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0261" y="2371326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AF38A229-4EB4-4822-A317-F9BB47E0B824}"/>
                  </a:ext>
                </a:extLst>
              </p14:cNvPr>
              <p14:cNvContentPartPr/>
              <p14:nvPr/>
            </p14:nvContentPartPr>
            <p14:xfrm>
              <a:off x="309261" y="3169160"/>
              <a:ext cx="4603320" cy="64980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AF38A229-4EB4-4822-A317-F9BB47E0B82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0261" y="3160160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BE52B73C-263F-4401-A8F6-829D5A1B290C}"/>
                  </a:ext>
                </a:extLst>
              </p14:cNvPr>
              <p14:cNvContentPartPr/>
              <p14:nvPr/>
            </p14:nvContentPartPr>
            <p14:xfrm>
              <a:off x="319403" y="3982847"/>
              <a:ext cx="4603320" cy="64980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BE52B73C-263F-4401-A8F6-829D5A1B290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0403" y="3973847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5C3DA9C8-FF46-4861-AAEE-D08A130699EC}"/>
                  </a:ext>
                </a:extLst>
              </p14:cNvPr>
              <p14:cNvContentPartPr/>
              <p14:nvPr/>
            </p14:nvContentPartPr>
            <p14:xfrm>
              <a:off x="325817" y="4678661"/>
              <a:ext cx="4603320" cy="64980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5C3DA9C8-FF46-4861-AAEE-D08A130699E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6817" y="4669661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052C05D-04B0-4E43-9599-830F9D9F0C67}"/>
                  </a:ext>
                </a:extLst>
              </p14:cNvPr>
              <p14:cNvContentPartPr/>
              <p14:nvPr/>
            </p14:nvContentPartPr>
            <p14:xfrm>
              <a:off x="342304" y="5392785"/>
              <a:ext cx="4603320" cy="64980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052C05D-04B0-4E43-9599-830F9D9F0C6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3304" y="5383785"/>
                <a:ext cx="462096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18D64906-1B8C-477D-B346-4B3C8CB0E353}"/>
                  </a:ext>
                </a:extLst>
              </p14:cNvPr>
              <p14:cNvContentPartPr/>
              <p14:nvPr/>
            </p14:nvContentPartPr>
            <p14:xfrm>
              <a:off x="381621" y="990531"/>
              <a:ext cx="1508040" cy="18324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18D64906-1B8C-477D-B346-4B3C8CB0E353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45621" y="918531"/>
                <a:ext cx="1579680" cy="32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CCFEF391-6384-4C10-B9A1-EA2B51671187}"/>
                  </a:ext>
                </a:extLst>
              </p14:cNvPr>
              <p14:cNvContentPartPr/>
              <p14:nvPr/>
            </p14:nvContentPartPr>
            <p14:xfrm>
              <a:off x="955821" y="1876491"/>
              <a:ext cx="1484640" cy="9252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CCFEF391-6384-4C10-B9A1-EA2B51671187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19804" y="1804491"/>
                <a:ext cx="1556315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96C32909-7DD1-4349-8CE2-C3D2C6439292}"/>
                  </a:ext>
                </a:extLst>
              </p14:cNvPr>
              <p14:cNvContentPartPr/>
              <p14:nvPr/>
            </p14:nvContentPartPr>
            <p14:xfrm>
              <a:off x="1654581" y="2626731"/>
              <a:ext cx="1231560" cy="19008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96C32909-7DD1-4349-8CE2-C3D2C6439292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618581" y="2554731"/>
                <a:ext cx="130320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9DB5E57F-A744-45CC-84DD-F13AD3E5254D}"/>
                  </a:ext>
                </a:extLst>
              </p14:cNvPr>
              <p14:cNvContentPartPr/>
              <p14:nvPr/>
            </p14:nvContentPartPr>
            <p14:xfrm>
              <a:off x="2186301" y="3425571"/>
              <a:ext cx="1294920" cy="11520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9DB5E57F-A744-45CC-84DD-F13AD3E5254D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150301" y="3353571"/>
                <a:ext cx="136656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63626360-C647-4D6B-A3F9-36BC9EE7B181}"/>
                  </a:ext>
                </a:extLst>
              </p14:cNvPr>
              <p14:cNvContentPartPr/>
              <p14:nvPr/>
            </p14:nvContentPartPr>
            <p14:xfrm>
              <a:off x="2759421" y="4236651"/>
              <a:ext cx="1185120" cy="13932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63626360-C647-4D6B-A3F9-36BC9EE7B181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723421" y="4164651"/>
                <a:ext cx="1256760" cy="2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B697DE62-1B71-4A30-AE6F-A6E3FFD81E4B}"/>
                  </a:ext>
                </a:extLst>
              </p14:cNvPr>
              <p14:cNvContentPartPr/>
              <p14:nvPr/>
            </p14:nvContentPartPr>
            <p14:xfrm>
              <a:off x="3331461" y="4903011"/>
              <a:ext cx="1114200" cy="25992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B697DE62-1B71-4A30-AE6F-A6E3FFD81E4B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295461" y="4831011"/>
                <a:ext cx="1185840" cy="4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4C0F5BF7-750F-4AFF-817B-6C838D76993A}"/>
                  </a:ext>
                </a:extLst>
              </p14:cNvPr>
              <p14:cNvContentPartPr/>
              <p14:nvPr/>
            </p14:nvContentPartPr>
            <p14:xfrm>
              <a:off x="3807741" y="5603931"/>
              <a:ext cx="1041480" cy="31104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4C0F5BF7-750F-4AFF-817B-6C838D76993A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771741" y="5531931"/>
                <a:ext cx="111312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A67238C-F6F5-4223-95A5-B83DAC587E1E}"/>
                  </a:ext>
                </a:extLst>
              </p14:cNvPr>
              <p14:cNvContentPartPr/>
              <p14:nvPr/>
            </p14:nvContentPartPr>
            <p14:xfrm>
              <a:off x="5414421" y="1423251"/>
              <a:ext cx="347040" cy="22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A67238C-F6F5-4223-95A5-B83DAC587E1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405421" y="1414251"/>
                <a:ext cx="36468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B7730EC7-77A4-46EF-A766-0B7F9AC2E653}"/>
                  </a:ext>
                </a:extLst>
              </p14:cNvPr>
              <p14:cNvContentPartPr/>
              <p14:nvPr/>
            </p14:nvContentPartPr>
            <p14:xfrm>
              <a:off x="6028581" y="1372491"/>
              <a:ext cx="365400" cy="356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B7730EC7-77A4-46EF-A766-0B7F9AC2E653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019581" y="1363491"/>
                <a:ext cx="38304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78D2432-9573-4155-8856-D9426A3E21BF}"/>
                  </a:ext>
                </a:extLst>
              </p14:cNvPr>
              <p14:cNvContentPartPr/>
              <p14:nvPr/>
            </p14:nvContentPartPr>
            <p14:xfrm>
              <a:off x="6536181" y="1299771"/>
              <a:ext cx="26280" cy="547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78D2432-9573-4155-8856-D9426A3E21BF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527181" y="1290771"/>
                <a:ext cx="4392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43447EF-690D-42DF-9427-C35A185A8CF9}"/>
                  </a:ext>
                </a:extLst>
              </p14:cNvPr>
              <p14:cNvContentPartPr/>
              <p14:nvPr/>
            </p14:nvContentPartPr>
            <p14:xfrm>
              <a:off x="6522501" y="1035171"/>
              <a:ext cx="39960" cy="20304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43447EF-690D-42DF-9427-C35A185A8CF9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513501" y="1026171"/>
                <a:ext cx="5760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48EE616-CFD5-46AD-AE7E-577BF33542CE}"/>
                  </a:ext>
                </a:extLst>
              </p14:cNvPr>
              <p14:cNvContentPartPr/>
              <p14:nvPr/>
            </p14:nvContentPartPr>
            <p14:xfrm>
              <a:off x="6538341" y="623331"/>
              <a:ext cx="7920" cy="2199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48EE616-CFD5-46AD-AE7E-577BF33542CE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529341" y="614331"/>
                <a:ext cx="255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AE8BD61-336A-4808-8B5D-9DDF90644D40}"/>
                  </a:ext>
                </a:extLst>
              </p14:cNvPr>
              <p14:cNvContentPartPr/>
              <p14:nvPr/>
            </p14:nvContentPartPr>
            <p14:xfrm>
              <a:off x="6521781" y="17451"/>
              <a:ext cx="8280" cy="4755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AE8BD61-336A-4808-8B5D-9DDF90644D40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512781" y="8451"/>
                <a:ext cx="25920" cy="49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17B63383-96EA-429F-8D39-4701A8A433D3}"/>
                  </a:ext>
                </a:extLst>
              </p14:cNvPr>
              <p14:cNvContentPartPr/>
              <p14:nvPr/>
            </p14:nvContentPartPr>
            <p14:xfrm>
              <a:off x="658821" y="723051"/>
              <a:ext cx="148680" cy="8748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17B63383-96EA-429F-8D39-4701A8A433D3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49821" y="714051"/>
                <a:ext cx="166320" cy="10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D3E25E01-CF96-4CB9-895E-A8A2B5984D9E}"/>
                  </a:ext>
                </a:extLst>
              </p14:cNvPr>
              <p14:cNvContentPartPr/>
              <p14:nvPr/>
            </p14:nvContentPartPr>
            <p14:xfrm>
              <a:off x="2230941" y="617571"/>
              <a:ext cx="145440" cy="1544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D3E25E01-CF96-4CB9-895E-A8A2B5984D9E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221941" y="608571"/>
                <a:ext cx="16308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788308B5-D9A0-4B5E-A887-C1D1CF81E765}"/>
                  </a:ext>
                </a:extLst>
              </p14:cNvPr>
              <p14:cNvContentPartPr/>
              <p14:nvPr/>
            </p14:nvContentPartPr>
            <p14:xfrm>
              <a:off x="2660421" y="640611"/>
              <a:ext cx="142560" cy="1551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788308B5-D9A0-4B5E-A887-C1D1CF81E765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651421" y="631611"/>
                <a:ext cx="16020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542166BD-7101-4DB4-835A-8A2D89291A1E}"/>
                  </a:ext>
                </a:extLst>
              </p14:cNvPr>
              <p14:cNvContentPartPr/>
              <p14:nvPr/>
            </p14:nvContentPartPr>
            <p14:xfrm>
              <a:off x="3837261" y="606051"/>
              <a:ext cx="113400" cy="12924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542166BD-7101-4DB4-835A-8A2D89291A1E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828261" y="597051"/>
                <a:ext cx="13104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3321E520-8029-4C95-9470-19B77897EBD5}"/>
                  </a:ext>
                </a:extLst>
              </p14:cNvPr>
              <p14:cNvContentPartPr/>
              <p14:nvPr/>
            </p14:nvContentPartPr>
            <p14:xfrm>
              <a:off x="4250901" y="565731"/>
              <a:ext cx="110520" cy="14472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3321E520-8029-4C95-9470-19B77897EBD5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241901" y="556731"/>
                <a:ext cx="12816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1E48E993-0AAE-478B-ACC3-071350558C7C}"/>
                  </a:ext>
                </a:extLst>
              </p14:cNvPr>
              <p14:cNvContentPartPr/>
              <p14:nvPr/>
            </p14:nvContentPartPr>
            <p14:xfrm>
              <a:off x="4741941" y="559251"/>
              <a:ext cx="139320" cy="15768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1E48E993-0AAE-478B-ACC3-071350558C7C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732941" y="550251"/>
                <a:ext cx="1569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B5F4460B-2904-44A4-90D4-E80C119807F8}"/>
                  </a:ext>
                </a:extLst>
              </p14:cNvPr>
              <p14:cNvContentPartPr/>
              <p14:nvPr/>
            </p14:nvContentPartPr>
            <p14:xfrm>
              <a:off x="3327501" y="624411"/>
              <a:ext cx="185040" cy="12996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B5F4460B-2904-44A4-90D4-E80C119807F8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318501" y="615411"/>
                <a:ext cx="20268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9FDB2FE1-5E4F-4D33-A660-6CDF2B82B13D}"/>
                  </a:ext>
                </a:extLst>
              </p14:cNvPr>
              <p14:cNvContentPartPr/>
              <p14:nvPr/>
            </p14:nvContentPartPr>
            <p14:xfrm>
              <a:off x="5758581" y="1514691"/>
              <a:ext cx="768960" cy="41724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9FDB2FE1-5E4F-4D33-A660-6CDF2B82B13D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749581" y="1505691"/>
                <a:ext cx="786600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FA124C3E-03B4-4343-ACA3-255F042F2C09}"/>
                  </a:ext>
                </a:extLst>
              </p14:cNvPr>
              <p14:cNvContentPartPr/>
              <p14:nvPr/>
            </p14:nvContentPartPr>
            <p14:xfrm>
              <a:off x="1172541" y="687411"/>
              <a:ext cx="10440" cy="14472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FA124C3E-03B4-4343-ACA3-255F042F2C09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163541" y="678411"/>
                <a:ext cx="2808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06FF11BF-7E5D-4A13-B1E5-A00A76844178}"/>
                  </a:ext>
                </a:extLst>
              </p14:cNvPr>
              <p14:cNvContentPartPr/>
              <p14:nvPr/>
            </p14:nvContentPartPr>
            <p14:xfrm>
              <a:off x="1713621" y="637011"/>
              <a:ext cx="152640" cy="11880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06FF11BF-7E5D-4A13-B1E5-A00A76844178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704621" y="628011"/>
                <a:ext cx="170280" cy="13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77FE4E48-F23C-4884-AE2B-6030270FFA2E}"/>
                  </a:ext>
                </a:extLst>
              </p14:cNvPr>
              <p14:cNvContentPartPr/>
              <p14:nvPr/>
            </p14:nvContentPartPr>
            <p14:xfrm>
              <a:off x="997941" y="1471744"/>
              <a:ext cx="265320" cy="148680"/>
            </p14:xfrm>
          </p:contentPart>
        </mc:Choice>
        <mc:Fallback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77FE4E48-F23C-4884-AE2B-6030270FFA2E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88941" y="1462744"/>
                <a:ext cx="28296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91CFEFDC-9284-4051-87C9-146CD21B29B7}"/>
                  </a:ext>
                </a:extLst>
              </p14:cNvPr>
              <p14:cNvContentPartPr/>
              <p14:nvPr/>
            </p14:nvContentPartPr>
            <p14:xfrm>
              <a:off x="2133021" y="2455264"/>
              <a:ext cx="418320" cy="570600"/>
            </p14:xfrm>
          </p:contentPart>
        </mc:Choice>
        <mc:Fallback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91CFEFDC-9284-4051-87C9-146CD21B29B7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124021" y="2446264"/>
                <a:ext cx="435960" cy="58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B69DA84C-B0AB-4B94-81B9-8512F8F70D65}"/>
                  </a:ext>
                </a:extLst>
              </p14:cNvPr>
              <p14:cNvContentPartPr/>
              <p14:nvPr/>
            </p14:nvContentPartPr>
            <p14:xfrm>
              <a:off x="2805861" y="3021184"/>
              <a:ext cx="192960" cy="81720"/>
            </p14:xfrm>
          </p:contentPart>
        </mc:Choice>
        <mc:Fallback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B69DA84C-B0AB-4B94-81B9-8512F8F70D65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796861" y="3012184"/>
                <a:ext cx="21060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830F3A0A-0C99-44FB-AB79-D2DF462ADCDB}"/>
                  </a:ext>
                </a:extLst>
              </p14:cNvPr>
              <p14:cNvContentPartPr/>
              <p14:nvPr/>
            </p14:nvContentPartPr>
            <p14:xfrm>
              <a:off x="1588341" y="2975824"/>
              <a:ext cx="173520" cy="244080"/>
            </p14:xfrm>
          </p:contentPart>
        </mc:Choice>
        <mc:Fallback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830F3A0A-0C99-44FB-AB79-D2DF462ADCDB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579341" y="2966824"/>
                <a:ext cx="19116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1A8BCCC9-18D3-41BE-9F33-E8002A0E82CD}"/>
                  </a:ext>
                </a:extLst>
              </p14:cNvPr>
              <p14:cNvContentPartPr/>
              <p14:nvPr/>
            </p14:nvContentPartPr>
            <p14:xfrm>
              <a:off x="2733861" y="2152504"/>
              <a:ext cx="236880" cy="276840"/>
            </p14:xfrm>
          </p:contentPart>
        </mc:Choice>
        <mc:Fallback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1A8BCCC9-18D3-41BE-9F33-E8002A0E82CD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724861" y="2143504"/>
                <a:ext cx="254520" cy="2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1013E75F-AA5A-473C-A28C-78EB8B871357}"/>
                  </a:ext>
                </a:extLst>
              </p14:cNvPr>
              <p14:cNvContentPartPr/>
              <p14:nvPr/>
            </p14:nvContentPartPr>
            <p14:xfrm>
              <a:off x="1602021" y="1432864"/>
              <a:ext cx="394200" cy="19800"/>
            </p14:xfrm>
          </p:contentPart>
        </mc:Choice>
        <mc:Fallback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1013E75F-AA5A-473C-A28C-78EB8B871357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593021" y="1423864"/>
                <a:ext cx="41184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E96620B0-4138-4293-9B56-E696D9AF142A}"/>
                  </a:ext>
                </a:extLst>
              </p14:cNvPr>
              <p14:cNvContentPartPr/>
              <p14:nvPr/>
            </p14:nvContentPartPr>
            <p14:xfrm>
              <a:off x="2191341" y="3170224"/>
              <a:ext cx="167760" cy="12744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E96620B0-4138-4293-9B56-E696D9AF142A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182341" y="3161224"/>
                <a:ext cx="185400" cy="1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8E6924CE-EC6F-4D13-A834-2A6A9B6D0D49}"/>
                  </a:ext>
                </a:extLst>
              </p14:cNvPr>
              <p14:cNvContentPartPr/>
              <p14:nvPr/>
            </p14:nvContentPartPr>
            <p14:xfrm>
              <a:off x="3311661" y="3014704"/>
              <a:ext cx="203040" cy="149040"/>
            </p14:xfrm>
          </p:contentPart>
        </mc:Choice>
        <mc:Fallback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8E6924CE-EC6F-4D13-A834-2A6A9B6D0D49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302661" y="3005704"/>
                <a:ext cx="22068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49" name="Ink 248">
                <a:extLst>
                  <a:ext uri="{FF2B5EF4-FFF2-40B4-BE49-F238E27FC236}">
                    <a16:creationId xmlns:a16="http://schemas.microsoft.com/office/drawing/2014/main" id="{28A43E47-17B3-40BD-941B-C896ACCC17CF}"/>
                  </a:ext>
                </a:extLst>
              </p14:cNvPr>
              <p14:cNvContentPartPr/>
              <p14:nvPr/>
            </p14:nvContentPartPr>
            <p14:xfrm>
              <a:off x="2939061" y="3801664"/>
              <a:ext cx="205560" cy="160560"/>
            </p14:xfrm>
          </p:contentPart>
        </mc:Choice>
        <mc:Fallback>
          <p:pic>
            <p:nvPicPr>
              <p:cNvPr id="249" name="Ink 248">
                <a:extLst>
                  <a:ext uri="{FF2B5EF4-FFF2-40B4-BE49-F238E27FC236}">
                    <a16:creationId xmlns:a16="http://schemas.microsoft.com/office/drawing/2014/main" id="{28A43E47-17B3-40BD-941B-C896ACCC17CF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930061" y="3792664"/>
                <a:ext cx="22320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CC7EAB3F-1464-48BC-828E-D824DE2748B2}"/>
                  </a:ext>
                </a:extLst>
              </p14:cNvPr>
              <p14:cNvContentPartPr/>
              <p14:nvPr/>
            </p14:nvContentPartPr>
            <p14:xfrm>
              <a:off x="3922941" y="3784384"/>
              <a:ext cx="75240" cy="161280"/>
            </p14:xfrm>
          </p:contentPart>
        </mc:Choice>
        <mc:Fallback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CC7EAB3F-1464-48BC-828E-D824DE2748B2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913941" y="3775384"/>
                <a:ext cx="9288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57B3EB72-AAD3-4348-AB80-AA152ED211C3}"/>
                  </a:ext>
                </a:extLst>
              </p14:cNvPr>
              <p14:cNvContentPartPr/>
              <p14:nvPr/>
            </p14:nvContentPartPr>
            <p14:xfrm>
              <a:off x="3463581" y="3784744"/>
              <a:ext cx="190080" cy="156960"/>
            </p14:xfrm>
          </p:contentPart>
        </mc:Choice>
        <mc:Fallback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57B3EB72-AAD3-4348-AB80-AA152ED211C3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454581" y="3775744"/>
                <a:ext cx="207720" cy="17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67" name="Ink 266">
                <a:extLst>
                  <a:ext uri="{FF2B5EF4-FFF2-40B4-BE49-F238E27FC236}">
                    <a16:creationId xmlns:a16="http://schemas.microsoft.com/office/drawing/2014/main" id="{B2D8CBD0-009D-4859-9967-0699E4792561}"/>
                  </a:ext>
                </a:extLst>
              </p14:cNvPr>
              <p14:cNvContentPartPr/>
              <p14:nvPr/>
            </p14:nvContentPartPr>
            <p14:xfrm>
              <a:off x="4961181" y="2368251"/>
              <a:ext cx="6927480" cy="2625120"/>
            </p14:xfrm>
          </p:contentPart>
        </mc:Choice>
        <mc:Fallback>
          <p:pic>
            <p:nvPicPr>
              <p:cNvPr id="267" name="Ink 266">
                <a:extLst>
                  <a:ext uri="{FF2B5EF4-FFF2-40B4-BE49-F238E27FC236}">
                    <a16:creationId xmlns:a16="http://schemas.microsoft.com/office/drawing/2014/main" id="{B2D8CBD0-009D-4859-9967-0699E479256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952181" y="2359251"/>
                <a:ext cx="6945120" cy="264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80" name="Ink 279">
                <a:extLst>
                  <a:ext uri="{FF2B5EF4-FFF2-40B4-BE49-F238E27FC236}">
                    <a16:creationId xmlns:a16="http://schemas.microsoft.com/office/drawing/2014/main" id="{8F29DC53-C5B4-4287-8DD4-5C5E03C1E702}"/>
                  </a:ext>
                </a:extLst>
              </p14:cNvPr>
              <p14:cNvContentPartPr/>
              <p14:nvPr/>
            </p14:nvContentPartPr>
            <p14:xfrm>
              <a:off x="4230021" y="4609504"/>
              <a:ext cx="187200" cy="77040"/>
            </p14:xfrm>
          </p:contentPart>
        </mc:Choice>
        <mc:Fallback>
          <p:pic>
            <p:nvPicPr>
              <p:cNvPr id="280" name="Ink 279">
                <a:extLst>
                  <a:ext uri="{FF2B5EF4-FFF2-40B4-BE49-F238E27FC236}">
                    <a16:creationId xmlns:a16="http://schemas.microsoft.com/office/drawing/2014/main" id="{8F29DC53-C5B4-4287-8DD4-5C5E03C1E702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221021" y="4600504"/>
                <a:ext cx="20484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81" name="Ink 280">
                <a:extLst>
                  <a:ext uri="{FF2B5EF4-FFF2-40B4-BE49-F238E27FC236}">
                    <a16:creationId xmlns:a16="http://schemas.microsoft.com/office/drawing/2014/main" id="{5EB2553A-7539-466F-8FA8-A8664FCA09CB}"/>
                  </a:ext>
                </a:extLst>
              </p14:cNvPr>
              <p14:cNvContentPartPr/>
              <p14:nvPr/>
            </p14:nvContentPartPr>
            <p14:xfrm>
              <a:off x="3851301" y="4569904"/>
              <a:ext cx="124560" cy="159480"/>
            </p14:xfrm>
          </p:contentPart>
        </mc:Choice>
        <mc:Fallback>
          <p:pic>
            <p:nvPicPr>
              <p:cNvPr id="281" name="Ink 280">
                <a:extLst>
                  <a:ext uri="{FF2B5EF4-FFF2-40B4-BE49-F238E27FC236}">
                    <a16:creationId xmlns:a16="http://schemas.microsoft.com/office/drawing/2014/main" id="{5EB2553A-7539-466F-8FA8-A8664FCA09CB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842301" y="4560904"/>
                <a:ext cx="14220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71988AA8-A026-4F2C-BE2E-094E622A07C1}"/>
                  </a:ext>
                </a:extLst>
              </p14:cNvPr>
              <p14:cNvContentPartPr/>
              <p14:nvPr/>
            </p14:nvContentPartPr>
            <p14:xfrm>
              <a:off x="3368541" y="4585744"/>
              <a:ext cx="153720" cy="157320"/>
            </p14:xfrm>
          </p:contentPart>
        </mc:Choice>
        <mc:Fallback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71988AA8-A026-4F2C-BE2E-094E622A07C1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359541" y="4576744"/>
                <a:ext cx="17136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86" name="Ink 285">
                <a:extLst>
                  <a:ext uri="{FF2B5EF4-FFF2-40B4-BE49-F238E27FC236}">
                    <a16:creationId xmlns:a16="http://schemas.microsoft.com/office/drawing/2014/main" id="{6CB1FA35-5365-4237-B980-A312B0624D48}"/>
                  </a:ext>
                </a:extLst>
              </p14:cNvPr>
              <p14:cNvContentPartPr/>
              <p14:nvPr/>
            </p14:nvContentPartPr>
            <p14:xfrm>
              <a:off x="4413981" y="5904784"/>
              <a:ext cx="705960" cy="619920"/>
            </p14:xfrm>
          </p:contentPart>
        </mc:Choice>
        <mc:Fallback>
          <p:pic>
            <p:nvPicPr>
              <p:cNvPr id="286" name="Ink 285">
                <a:extLst>
                  <a:ext uri="{FF2B5EF4-FFF2-40B4-BE49-F238E27FC236}">
                    <a16:creationId xmlns:a16="http://schemas.microsoft.com/office/drawing/2014/main" id="{6CB1FA35-5365-4237-B980-A312B0624D48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404981" y="5895784"/>
                <a:ext cx="723600" cy="63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97" name="Ink 296">
                <a:extLst>
                  <a:ext uri="{FF2B5EF4-FFF2-40B4-BE49-F238E27FC236}">
                    <a16:creationId xmlns:a16="http://schemas.microsoft.com/office/drawing/2014/main" id="{E3A528D5-3902-4F0C-BF79-741466F9962A}"/>
                  </a:ext>
                </a:extLst>
              </p14:cNvPr>
              <p14:cNvContentPartPr/>
              <p14:nvPr/>
            </p14:nvContentPartPr>
            <p14:xfrm>
              <a:off x="6861621" y="-15669"/>
              <a:ext cx="5006160" cy="1805293"/>
            </p14:xfrm>
          </p:contentPart>
        </mc:Choice>
        <mc:Fallback>
          <p:pic>
            <p:nvPicPr>
              <p:cNvPr id="297" name="Ink 296">
                <a:extLst>
                  <a:ext uri="{FF2B5EF4-FFF2-40B4-BE49-F238E27FC236}">
                    <a16:creationId xmlns:a16="http://schemas.microsoft.com/office/drawing/2014/main" id="{E3A528D5-3902-4F0C-BF79-741466F9962A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852621" y="-24668"/>
                <a:ext cx="5023800" cy="18229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01" name="Ink 300">
                <a:extLst>
                  <a:ext uri="{FF2B5EF4-FFF2-40B4-BE49-F238E27FC236}">
                    <a16:creationId xmlns:a16="http://schemas.microsoft.com/office/drawing/2014/main" id="{E725B067-DCE9-4FA5-8B7E-398F735DF25E}"/>
                  </a:ext>
                </a:extLst>
              </p14:cNvPr>
              <p14:cNvContentPartPr/>
              <p14:nvPr/>
            </p14:nvContentPartPr>
            <p14:xfrm>
              <a:off x="5453661" y="5326731"/>
              <a:ext cx="5792400" cy="1424160"/>
            </p14:xfrm>
          </p:contentPart>
        </mc:Choice>
        <mc:Fallback>
          <p:pic>
            <p:nvPicPr>
              <p:cNvPr id="301" name="Ink 300">
                <a:extLst>
                  <a:ext uri="{FF2B5EF4-FFF2-40B4-BE49-F238E27FC236}">
                    <a16:creationId xmlns:a16="http://schemas.microsoft.com/office/drawing/2014/main" id="{E725B067-DCE9-4FA5-8B7E-398F735DF25E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444661" y="5317731"/>
                <a:ext cx="5810040" cy="144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124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769401"/>
          </a:xfrm>
        </p:spPr>
        <p:txBody>
          <a:bodyPr/>
          <a:lstStyle/>
          <a:p>
            <a:r>
              <a:rPr lang="en-US" sz="4400" dirty="0"/>
              <a:t>Sliding Window Maximum</a:t>
            </a:r>
            <a:endParaRPr lang="en-IN" sz="4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6514971-953B-4341-B304-9182EE8669C7}"/>
                  </a:ext>
                </a:extLst>
              </p14:cNvPr>
              <p14:cNvContentPartPr/>
              <p14:nvPr/>
            </p14:nvContentPartPr>
            <p14:xfrm>
              <a:off x="466581" y="1062171"/>
              <a:ext cx="636120" cy="3150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6514971-953B-4341-B304-9182EE8669C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7581" y="1053171"/>
                <a:ext cx="65376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3D853E2-4015-4A3A-9BA7-4A3CA40E89BF}"/>
                  </a:ext>
                </a:extLst>
              </p14:cNvPr>
              <p14:cNvContentPartPr/>
              <p14:nvPr/>
            </p14:nvContentPartPr>
            <p14:xfrm>
              <a:off x="3182781" y="1124091"/>
              <a:ext cx="225720" cy="1998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3D853E2-4015-4A3A-9BA7-4A3CA40E89B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73781" y="1115091"/>
                <a:ext cx="24336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B03D0B9-49D1-4A1F-9CB8-5DB0897E0C7B}"/>
                  </a:ext>
                </a:extLst>
              </p14:cNvPr>
              <p14:cNvContentPartPr/>
              <p14:nvPr/>
            </p14:nvContentPartPr>
            <p14:xfrm>
              <a:off x="1438221" y="1019691"/>
              <a:ext cx="1161720" cy="3416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B03D0B9-49D1-4A1F-9CB8-5DB0897E0C7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29221" y="1010691"/>
                <a:ext cx="117936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92BF9365-F996-4B5D-AFEE-2C033AD22C02}"/>
                  </a:ext>
                </a:extLst>
              </p14:cNvPr>
              <p14:cNvContentPartPr/>
              <p14:nvPr/>
            </p14:nvContentPartPr>
            <p14:xfrm>
              <a:off x="5280141" y="1128771"/>
              <a:ext cx="427680" cy="17064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92BF9365-F996-4B5D-AFEE-2C033AD22C0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71141" y="1119771"/>
                <a:ext cx="44532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C1A4A46D-22AD-4E67-A848-96987C55CEF7}"/>
                  </a:ext>
                </a:extLst>
              </p14:cNvPr>
              <p14:cNvContentPartPr/>
              <p14:nvPr/>
            </p14:nvContentPartPr>
            <p14:xfrm>
              <a:off x="5271501" y="922131"/>
              <a:ext cx="154440" cy="8532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C1A4A46D-22AD-4E67-A848-96987C55CEF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262501" y="913131"/>
                <a:ext cx="17208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D0D91902-A50C-45C8-8ECB-1DF8E00E3E59}"/>
                  </a:ext>
                </a:extLst>
              </p14:cNvPr>
              <p14:cNvContentPartPr/>
              <p14:nvPr/>
            </p14:nvContentPartPr>
            <p14:xfrm>
              <a:off x="3606141" y="932211"/>
              <a:ext cx="802440" cy="37908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D0D91902-A50C-45C8-8ECB-1DF8E00E3E5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97141" y="923211"/>
                <a:ext cx="820080" cy="39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D6585D49-7E01-4BAB-86E4-5616009A7E33}"/>
                  </a:ext>
                </a:extLst>
              </p14:cNvPr>
              <p14:cNvContentPartPr/>
              <p14:nvPr/>
            </p14:nvContentPartPr>
            <p14:xfrm>
              <a:off x="6229101" y="786411"/>
              <a:ext cx="2392920" cy="4431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D6585D49-7E01-4BAB-86E4-5616009A7E3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20101" y="777411"/>
                <a:ext cx="2410560" cy="46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249DE03-4D60-4A83-98C8-2AD5019909B1}"/>
                  </a:ext>
                </a:extLst>
              </p14:cNvPr>
              <p14:cNvContentPartPr/>
              <p14:nvPr/>
            </p14:nvContentPartPr>
            <p14:xfrm>
              <a:off x="9086061" y="787131"/>
              <a:ext cx="888840" cy="2534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249DE03-4D60-4A83-98C8-2AD5019909B1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077061" y="778131"/>
                <a:ext cx="906480" cy="27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4C1D9933-43BC-4D37-869F-3BD819E62D84}"/>
                  </a:ext>
                </a:extLst>
              </p14:cNvPr>
              <p14:cNvContentPartPr/>
              <p14:nvPr/>
            </p14:nvContentPartPr>
            <p14:xfrm>
              <a:off x="10307541" y="755451"/>
              <a:ext cx="84600" cy="9288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4C1D9933-43BC-4D37-869F-3BD819E62D84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298541" y="746451"/>
                <a:ext cx="10224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3EC0762F-5ADF-42EC-ACD1-747CAA918CAB}"/>
                  </a:ext>
                </a:extLst>
              </p14:cNvPr>
              <p14:cNvContentPartPr/>
              <p14:nvPr/>
            </p14:nvContentPartPr>
            <p14:xfrm>
              <a:off x="10349301" y="1009611"/>
              <a:ext cx="120600" cy="5976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3EC0762F-5ADF-42EC-ACD1-747CAA918CA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340301" y="1000611"/>
                <a:ext cx="13824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21F5E977-DAF5-4F68-94D8-4664135FA6F7}"/>
                  </a:ext>
                </a:extLst>
              </p14:cNvPr>
              <p14:cNvContentPartPr/>
              <p14:nvPr/>
            </p14:nvContentPartPr>
            <p14:xfrm>
              <a:off x="1536141" y="1606491"/>
              <a:ext cx="6109200" cy="201240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21F5E977-DAF5-4F68-94D8-4664135FA6F7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527141" y="1597491"/>
                <a:ext cx="6126840" cy="20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2C9970F6-B3EE-4431-B6D3-D9BD5B22A9D8}"/>
                  </a:ext>
                </a:extLst>
              </p14:cNvPr>
              <p14:cNvContentPartPr/>
              <p14:nvPr/>
            </p14:nvContentPartPr>
            <p14:xfrm>
              <a:off x="2283861" y="3792411"/>
              <a:ext cx="3243600" cy="127404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2C9970F6-B3EE-4431-B6D3-D9BD5B22A9D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274861" y="3783411"/>
                <a:ext cx="3261240" cy="129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8824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769401"/>
          </a:xfrm>
        </p:spPr>
        <p:txBody>
          <a:bodyPr/>
          <a:lstStyle/>
          <a:p>
            <a:r>
              <a:rPr lang="en-US" sz="4400" dirty="0"/>
              <a:t>Circular Tour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2759739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80861"/>
            <a:ext cx="10363200" cy="1451339"/>
          </a:xfrm>
        </p:spPr>
        <p:txBody>
          <a:bodyPr lIns="121917" tIns="60958" rIns="121917" bIns="60958">
            <a:noAutofit/>
          </a:bodyPr>
          <a:lstStyle/>
          <a:p>
            <a:pPr algn="ctr"/>
            <a:r>
              <a:rPr lang="en-IN" sz="8000" dirty="0">
                <a:solidFill>
                  <a:schemeClr val="tx1"/>
                </a:solidFill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64340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830956"/>
          </a:xfrm>
        </p:spPr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6" name="Google Shape;183;p2">
            <a:extLst>
              <a:ext uri="{FF2B5EF4-FFF2-40B4-BE49-F238E27FC236}">
                <a16:creationId xmlns:a16="http://schemas.microsoft.com/office/drawing/2014/main" id="{7AA9EE83-FF4A-425F-8DE8-54B386A08BB1}"/>
              </a:ext>
            </a:extLst>
          </p:cNvPr>
          <p:cNvSpPr txBox="1"/>
          <p:nvPr/>
        </p:nvSpPr>
        <p:spPr>
          <a:xfrm>
            <a:off x="418298" y="1083332"/>
            <a:ext cx="9718479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dk1"/>
              </a:buClr>
              <a:buSzPts val="32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  <a:hlinkClick r:id="rId2" action="ppaction://hlinksldjump"/>
              </a:rPr>
              <a:t>Reverse a Stack</a:t>
            </a:r>
            <a:endParaRPr lang="en-IN" sz="2400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32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  <a:hlinkClick r:id="rId3" action="ppaction://hlinksldjump"/>
              </a:rPr>
              <a:t>Sort a Stack</a:t>
            </a:r>
            <a:endParaRPr lang="en-IN" sz="2400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32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  <a:hlinkClick r:id="rId4" action="ppaction://hlinksldjump"/>
              </a:rPr>
              <a:t>Next Greater Element</a:t>
            </a:r>
            <a:endParaRPr lang="en-IN" sz="2400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32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  <a:hlinkClick r:id="rId5" action="ppaction://hlinksldjump"/>
              </a:rPr>
              <a:t>Detect Duplicate Parenthesis</a:t>
            </a:r>
            <a:endParaRPr lang="en-IN" sz="2400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32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  <a:hlinkClick r:id="rId6" action="ppaction://hlinksldjump"/>
              </a:rPr>
              <a:t>Sliding Window Maximum</a:t>
            </a:r>
            <a:endParaRPr lang="en-IN" sz="2400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  <a:p>
            <a:pPr marL="285750" indent="-285750">
              <a:lnSpc>
                <a:spcPct val="150000"/>
              </a:lnSpc>
              <a:buClr>
                <a:schemeClr val="dk1"/>
              </a:buClr>
              <a:buSzPts val="32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  <a:hlinkClick r:id="rId7" action="ppaction://hlinksldjump"/>
              </a:rPr>
              <a:t>Circular Tour</a:t>
            </a:r>
            <a:endParaRPr lang="en-IN" sz="2400" dirty="0">
              <a:solidFill>
                <a:schemeClr val="dk1"/>
              </a:solidFill>
              <a:latin typeface="Arial" pitchFamily="34" charset="0"/>
              <a:ea typeface="Montserrat"/>
              <a:cs typeface="Arial" pitchFamily="34" charset="0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025954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830956"/>
          </a:xfrm>
        </p:spPr>
        <p:txBody>
          <a:bodyPr/>
          <a:lstStyle/>
          <a:p>
            <a:r>
              <a:rPr lang="en-IN" dirty="0"/>
              <a:t>Reverse a Stack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9DD86DC-5A18-40F0-BE23-1C9786B13F47}"/>
              </a:ext>
            </a:extLst>
          </p:cNvPr>
          <p:cNvSpPr/>
          <p:nvPr/>
        </p:nvSpPr>
        <p:spPr>
          <a:xfrm>
            <a:off x="150890" y="895053"/>
            <a:ext cx="100070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urw-din"/>
              </a:rPr>
              <a:t>Write a program to reverse a stack using recursion. You are not allowed to use loop constructs like while, for..</a:t>
            </a:r>
            <a:r>
              <a:rPr lang="en-US" dirty="0" err="1">
                <a:latin typeface="urw-din"/>
              </a:rPr>
              <a:t>etc</a:t>
            </a:r>
            <a:r>
              <a:rPr lang="en-US" dirty="0">
                <a:latin typeface="urw-din"/>
              </a:rPr>
              <a:t>, and you can only use the following ADT functions on Stack S: 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>
                <a:latin typeface="urw-din"/>
              </a:rPr>
              <a:t>isEmpty</a:t>
            </a:r>
            <a:r>
              <a:rPr lang="en-US" dirty="0">
                <a:latin typeface="urw-din"/>
              </a:rPr>
              <a:t>(S) 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urw-din"/>
              </a:rPr>
              <a:t>push(S) 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urw-din"/>
              </a:rPr>
              <a:t>pop(S)</a:t>
            </a:r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8E9711ED-46CA-4682-968A-A689E8E98353}"/>
                  </a:ext>
                </a:extLst>
              </p14:cNvPr>
              <p14:cNvContentPartPr/>
              <p14:nvPr/>
            </p14:nvContentPartPr>
            <p14:xfrm>
              <a:off x="5486421" y="1970811"/>
              <a:ext cx="57240" cy="5184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8E9711ED-46CA-4682-968A-A689E8E9835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77421" y="1961811"/>
                <a:ext cx="7488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2FFA973-2531-46BA-BFDB-2B4DA8B6FC95}"/>
                  </a:ext>
                </a:extLst>
              </p14:cNvPr>
              <p14:cNvContentPartPr/>
              <p14:nvPr/>
            </p14:nvContentPartPr>
            <p14:xfrm>
              <a:off x="812181" y="5038371"/>
              <a:ext cx="827280" cy="44352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2FFA973-2531-46BA-BFDB-2B4DA8B6FC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3181" y="5029371"/>
                <a:ext cx="84492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BC6DAC04-35B0-4F6E-8453-F9420B8B5FB1}"/>
                  </a:ext>
                </a:extLst>
              </p14:cNvPr>
              <p14:cNvContentPartPr/>
              <p14:nvPr/>
            </p14:nvContentPartPr>
            <p14:xfrm>
              <a:off x="424821" y="2625291"/>
              <a:ext cx="3135960" cy="216972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BC6DAC04-35B0-4F6E-8453-F9420B8B5FB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5821" y="2616291"/>
                <a:ext cx="3153600" cy="21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31308D4A-4571-48D5-B6F0-D4A215A9B1FE}"/>
                  </a:ext>
                </a:extLst>
              </p14:cNvPr>
              <p14:cNvContentPartPr/>
              <p14:nvPr/>
            </p14:nvContentPartPr>
            <p14:xfrm>
              <a:off x="6094821" y="1915371"/>
              <a:ext cx="1014480" cy="32148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31308D4A-4571-48D5-B6F0-D4A215A9B1F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85821" y="1906371"/>
                <a:ext cx="1032120" cy="33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82D3F2D8-8EF3-428E-9935-778E66C77B78}"/>
                  </a:ext>
                </a:extLst>
              </p14:cNvPr>
              <p14:cNvContentPartPr/>
              <p14:nvPr/>
            </p14:nvContentPartPr>
            <p14:xfrm>
              <a:off x="3939141" y="2332971"/>
              <a:ext cx="7954560" cy="3846240"/>
            </p14:xfrm>
          </p:contentPart>
        </mc:Choice>
        <mc:Fallback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82D3F2D8-8EF3-428E-9935-778E66C77B78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30141" y="2323971"/>
                <a:ext cx="7972200" cy="386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2600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830956"/>
          </a:xfrm>
        </p:spPr>
        <p:txBody>
          <a:bodyPr/>
          <a:lstStyle/>
          <a:p>
            <a:r>
              <a:rPr lang="en-IN" dirty="0"/>
              <a:t>Reverse a Stack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50" name="Ink 249">
                <a:extLst>
                  <a:ext uri="{FF2B5EF4-FFF2-40B4-BE49-F238E27FC236}">
                    <a16:creationId xmlns:a16="http://schemas.microsoft.com/office/drawing/2014/main" id="{819B916B-C832-437E-8CC1-3E1895635205}"/>
                  </a:ext>
                </a:extLst>
              </p14:cNvPr>
              <p14:cNvContentPartPr/>
              <p14:nvPr/>
            </p14:nvContentPartPr>
            <p14:xfrm>
              <a:off x="80661" y="516771"/>
              <a:ext cx="11861280" cy="5362920"/>
            </p14:xfrm>
          </p:contentPart>
        </mc:Choice>
        <mc:Fallback>
          <p:pic>
            <p:nvPicPr>
              <p:cNvPr id="250" name="Ink 249">
                <a:extLst>
                  <a:ext uri="{FF2B5EF4-FFF2-40B4-BE49-F238E27FC236}">
                    <a16:creationId xmlns:a16="http://schemas.microsoft.com/office/drawing/2014/main" id="{819B916B-C832-437E-8CC1-3E189563520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661" y="507771"/>
                <a:ext cx="11878920" cy="538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3496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830956"/>
          </a:xfrm>
        </p:spPr>
        <p:txBody>
          <a:bodyPr/>
          <a:lstStyle/>
          <a:p>
            <a:r>
              <a:rPr lang="en-IN" dirty="0"/>
              <a:t>Reverse a Stack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59517406-8FEE-4A4D-A983-80C42D2B8D64}"/>
                  </a:ext>
                </a:extLst>
              </p14:cNvPr>
              <p14:cNvContentPartPr/>
              <p14:nvPr/>
            </p14:nvContentPartPr>
            <p14:xfrm>
              <a:off x="992901" y="5297211"/>
              <a:ext cx="244800" cy="47520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59517406-8FEE-4A4D-A983-80C42D2B8D6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3901" y="5288211"/>
                <a:ext cx="262440" cy="49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C89BF579-9A95-4957-98EC-538AFE4117E5}"/>
                  </a:ext>
                </a:extLst>
              </p14:cNvPr>
              <p14:cNvContentPartPr/>
              <p14:nvPr/>
            </p14:nvContentPartPr>
            <p14:xfrm>
              <a:off x="5343861" y="6081651"/>
              <a:ext cx="1077480" cy="249840"/>
            </p14:xfrm>
          </p:contentPart>
        </mc:Choice>
        <mc:Fallback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C89BF579-9A95-4957-98EC-538AFE4117E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34861" y="6072651"/>
                <a:ext cx="109512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13" name="Ink 412">
                <a:extLst>
                  <a:ext uri="{FF2B5EF4-FFF2-40B4-BE49-F238E27FC236}">
                    <a16:creationId xmlns:a16="http://schemas.microsoft.com/office/drawing/2014/main" id="{10607A97-17A6-4042-B11D-B66B56BD1A8B}"/>
                  </a:ext>
                </a:extLst>
              </p14:cNvPr>
              <p14:cNvContentPartPr/>
              <p14:nvPr/>
            </p14:nvContentPartPr>
            <p14:xfrm>
              <a:off x="189741" y="640251"/>
              <a:ext cx="6637680" cy="3312360"/>
            </p14:xfrm>
          </p:contentPart>
        </mc:Choice>
        <mc:Fallback>
          <p:pic>
            <p:nvPicPr>
              <p:cNvPr id="413" name="Ink 412">
                <a:extLst>
                  <a:ext uri="{FF2B5EF4-FFF2-40B4-BE49-F238E27FC236}">
                    <a16:creationId xmlns:a16="http://schemas.microsoft.com/office/drawing/2014/main" id="{10607A97-17A6-4042-B11D-B66B56BD1A8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0741" y="631251"/>
                <a:ext cx="6655320" cy="333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25" name="Ink 424">
                <a:extLst>
                  <a:ext uri="{FF2B5EF4-FFF2-40B4-BE49-F238E27FC236}">
                    <a16:creationId xmlns:a16="http://schemas.microsoft.com/office/drawing/2014/main" id="{B25DEF0C-237C-40F1-B1A4-C7EF1786E292}"/>
                  </a:ext>
                </a:extLst>
              </p14:cNvPr>
              <p14:cNvContentPartPr/>
              <p14:nvPr/>
            </p14:nvContentPartPr>
            <p14:xfrm>
              <a:off x="1657821" y="4132251"/>
              <a:ext cx="2695320" cy="516240"/>
            </p14:xfrm>
          </p:contentPart>
        </mc:Choice>
        <mc:Fallback>
          <p:pic>
            <p:nvPicPr>
              <p:cNvPr id="425" name="Ink 424">
                <a:extLst>
                  <a:ext uri="{FF2B5EF4-FFF2-40B4-BE49-F238E27FC236}">
                    <a16:creationId xmlns:a16="http://schemas.microsoft.com/office/drawing/2014/main" id="{B25DEF0C-237C-40F1-B1A4-C7EF1786E29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48821" y="4123251"/>
                <a:ext cx="2712960" cy="53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43" name="Ink 442">
                <a:extLst>
                  <a:ext uri="{FF2B5EF4-FFF2-40B4-BE49-F238E27FC236}">
                    <a16:creationId xmlns:a16="http://schemas.microsoft.com/office/drawing/2014/main" id="{9A69D001-7CA8-4B9D-BAB5-B5CC9526BC71}"/>
                  </a:ext>
                </a:extLst>
              </p14:cNvPr>
              <p14:cNvContentPartPr/>
              <p14:nvPr/>
            </p14:nvContentPartPr>
            <p14:xfrm>
              <a:off x="7170861" y="702891"/>
              <a:ext cx="3818520" cy="6062760"/>
            </p14:xfrm>
          </p:contentPart>
        </mc:Choice>
        <mc:Fallback>
          <p:pic>
            <p:nvPicPr>
              <p:cNvPr id="443" name="Ink 442">
                <a:extLst>
                  <a:ext uri="{FF2B5EF4-FFF2-40B4-BE49-F238E27FC236}">
                    <a16:creationId xmlns:a16="http://schemas.microsoft.com/office/drawing/2014/main" id="{9A69D001-7CA8-4B9D-BAB5-B5CC9526BC7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61861" y="693891"/>
                <a:ext cx="3836160" cy="608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46" name="Ink 445">
                <a:extLst>
                  <a:ext uri="{FF2B5EF4-FFF2-40B4-BE49-F238E27FC236}">
                    <a16:creationId xmlns:a16="http://schemas.microsoft.com/office/drawing/2014/main" id="{5754E70B-A209-4A89-AEF2-C6FA343E8AC6}"/>
                  </a:ext>
                </a:extLst>
              </p14:cNvPr>
              <p14:cNvContentPartPr/>
              <p14:nvPr/>
            </p14:nvContentPartPr>
            <p14:xfrm>
              <a:off x="5128221" y="4273731"/>
              <a:ext cx="1351080" cy="1711440"/>
            </p14:xfrm>
          </p:contentPart>
        </mc:Choice>
        <mc:Fallback>
          <p:pic>
            <p:nvPicPr>
              <p:cNvPr id="446" name="Ink 445">
                <a:extLst>
                  <a:ext uri="{FF2B5EF4-FFF2-40B4-BE49-F238E27FC236}">
                    <a16:creationId xmlns:a16="http://schemas.microsoft.com/office/drawing/2014/main" id="{5754E70B-A209-4A89-AEF2-C6FA343E8AC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19221" y="4264731"/>
                <a:ext cx="1368720" cy="172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2549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830956"/>
          </a:xfrm>
        </p:spPr>
        <p:txBody>
          <a:bodyPr/>
          <a:lstStyle/>
          <a:p>
            <a:r>
              <a:rPr lang="en-IN" dirty="0"/>
              <a:t>Reverse a Stack – Dry Run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7F109B07-3293-400C-BEAE-42AA6F972170}"/>
                  </a:ext>
                </a:extLst>
              </p14:cNvPr>
              <p14:cNvContentPartPr/>
              <p14:nvPr/>
            </p14:nvContentPartPr>
            <p14:xfrm>
              <a:off x="4315341" y="910971"/>
              <a:ext cx="2473560" cy="4025160"/>
            </p14:xfrm>
          </p:contentPart>
        </mc:Choice>
        <mc:Fallback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7F109B07-3293-400C-BEAE-42AA6F97217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06341" y="901971"/>
                <a:ext cx="2491200" cy="40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E55542C3-8518-4075-A9F5-E72ABBD2D4A9}"/>
                  </a:ext>
                </a:extLst>
              </p14:cNvPr>
              <p14:cNvContentPartPr/>
              <p14:nvPr/>
            </p14:nvContentPartPr>
            <p14:xfrm>
              <a:off x="582141" y="1041291"/>
              <a:ext cx="1769760" cy="1932840"/>
            </p14:xfrm>
          </p:contentPart>
        </mc:Choice>
        <mc:Fallback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E55542C3-8518-4075-A9F5-E72ABBD2D4A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3141" y="1032291"/>
                <a:ext cx="1787400" cy="195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4409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9A75A1-DEAE-4535-BE35-E68763962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Sort a Stack using Recursion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B4EEDCD3-526B-47AB-9438-91C7AA39F3EF}"/>
                  </a:ext>
                </a:extLst>
              </p14:cNvPr>
              <p14:cNvContentPartPr/>
              <p14:nvPr/>
            </p14:nvContentPartPr>
            <p14:xfrm>
              <a:off x="336981" y="847971"/>
              <a:ext cx="1341000" cy="306324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B4EEDCD3-526B-47AB-9438-91C7AA39F3E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7981" y="838971"/>
                <a:ext cx="1358640" cy="308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4007F238-09CE-43D6-8F9F-B705F23C7D58}"/>
                  </a:ext>
                </a:extLst>
              </p14:cNvPr>
              <p14:cNvContentPartPr/>
              <p14:nvPr/>
            </p14:nvContentPartPr>
            <p14:xfrm>
              <a:off x="2751141" y="977571"/>
              <a:ext cx="2242800" cy="40824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4007F238-09CE-43D6-8F9F-B705F23C7D5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42141" y="968571"/>
                <a:ext cx="2260440" cy="4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8248AECE-6D1D-4448-AFFB-A2935389A7C0}"/>
                  </a:ext>
                </a:extLst>
              </p14:cNvPr>
              <p14:cNvContentPartPr/>
              <p14:nvPr/>
            </p14:nvContentPartPr>
            <p14:xfrm>
              <a:off x="2853741" y="1558971"/>
              <a:ext cx="365040" cy="46368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8248AECE-6D1D-4448-AFFB-A2935389A7C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44741" y="1549971"/>
                <a:ext cx="382680" cy="4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229A8CF5-804D-463E-9EAC-80A10D48258B}"/>
                  </a:ext>
                </a:extLst>
              </p14:cNvPr>
              <p14:cNvContentPartPr/>
              <p14:nvPr/>
            </p14:nvContentPartPr>
            <p14:xfrm>
              <a:off x="10602381" y="1906731"/>
              <a:ext cx="1028160" cy="111672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229A8CF5-804D-463E-9EAC-80A10D48258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593381" y="1897731"/>
                <a:ext cx="1045800" cy="11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B9206263-F1F9-47CB-B386-352082EA5277}"/>
                  </a:ext>
                </a:extLst>
              </p14:cNvPr>
              <p14:cNvContentPartPr/>
              <p14:nvPr/>
            </p14:nvContentPartPr>
            <p14:xfrm>
              <a:off x="3922581" y="2100051"/>
              <a:ext cx="5274000" cy="209772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B9206263-F1F9-47CB-B386-352082EA527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13581" y="2091051"/>
                <a:ext cx="5291640" cy="21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6C759E53-5D5D-4672-B85C-85E7BC98EB4D}"/>
                  </a:ext>
                </a:extLst>
              </p14:cNvPr>
              <p14:cNvContentPartPr/>
              <p14:nvPr/>
            </p14:nvContentPartPr>
            <p14:xfrm>
              <a:off x="5102661" y="4339971"/>
              <a:ext cx="590760" cy="45324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6C759E53-5D5D-4672-B85C-85E7BC98EB4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93661" y="4330971"/>
                <a:ext cx="60840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7FB5B524-DF3F-45C3-890C-6E1CD3B57376}"/>
                  </a:ext>
                </a:extLst>
              </p14:cNvPr>
              <p14:cNvContentPartPr/>
              <p14:nvPr/>
            </p14:nvContentPartPr>
            <p14:xfrm>
              <a:off x="8296221" y="4430691"/>
              <a:ext cx="441000" cy="31860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7FB5B524-DF3F-45C3-890C-6E1CD3B57376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87221" y="4421691"/>
                <a:ext cx="458640" cy="3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D4AC9FD1-05C1-4C7D-A77E-48C557EFC8F0}"/>
                  </a:ext>
                </a:extLst>
              </p14:cNvPr>
              <p14:cNvContentPartPr/>
              <p14:nvPr/>
            </p14:nvContentPartPr>
            <p14:xfrm>
              <a:off x="6185901" y="4442931"/>
              <a:ext cx="1793880" cy="34632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D4AC9FD1-05C1-4C7D-A77E-48C557EFC8F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176901" y="4433931"/>
                <a:ext cx="1811520" cy="36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74D9234B-9518-4A8B-86F4-C16FCFB4742C}"/>
                  </a:ext>
                </a:extLst>
              </p14:cNvPr>
              <p14:cNvContentPartPr/>
              <p14:nvPr/>
            </p14:nvContentPartPr>
            <p14:xfrm>
              <a:off x="9140421" y="4399011"/>
              <a:ext cx="982080" cy="34812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74D9234B-9518-4A8B-86F4-C16FCFB4742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131421" y="4390011"/>
                <a:ext cx="999720" cy="36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C1726163-D3A6-426C-9DAF-4557E139C35F}"/>
                  </a:ext>
                </a:extLst>
              </p14:cNvPr>
              <p14:cNvContentPartPr/>
              <p14:nvPr/>
            </p14:nvContentPartPr>
            <p14:xfrm>
              <a:off x="10650621" y="4364811"/>
              <a:ext cx="554760" cy="287280"/>
            </p14:xfrm>
          </p:contentPart>
        </mc:Choice>
        <mc:Fallback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C1726163-D3A6-426C-9DAF-4557E139C35F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641621" y="4355811"/>
                <a:ext cx="572400" cy="30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7A5224D7-0BEC-4674-938C-138D579CA0B2}"/>
                  </a:ext>
                </a:extLst>
              </p14:cNvPr>
              <p14:cNvContentPartPr/>
              <p14:nvPr/>
            </p14:nvContentPartPr>
            <p14:xfrm>
              <a:off x="6905901" y="5168691"/>
              <a:ext cx="1390680" cy="309240"/>
            </p14:xfrm>
          </p:contentPart>
        </mc:Choice>
        <mc:Fallback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7A5224D7-0BEC-4674-938C-138D579CA0B2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896901" y="5159691"/>
                <a:ext cx="1408320" cy="32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00849197-EC3B-44A0-B4B9-D0C67188DEEE}"/>
                  </a:ext>
                </a:extLst>
              </p14:cNvPr>
              <p14:cNvContentPartPr/>
              <p14:nvPr/>
            </p14:nvContentPartPr>
            <p14:xfrm>
              <a:off x="8632821" y="5085531"/>
              <a:ext cx="1766880" cy="396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00849197-EC3B-44A0-B4B9-D0C67188DEEE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623821" y="5076531"/>
                <a:ext cx="1784520" cy="41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0AA1AE78-1F35-4830-B52A-EC226D8C4EDA}"/>
                  </a:ext>
                </a:extLst>
              </p14:cNvPr>
              <p14:cNvContentPartPr/>
              <p14:nvPr/>
            </p14:nvContentPartPr>
            <p14:xfrm>
              <a:off x="2885781" y="5318811"/>
              <a:ext cx="252720" cy="495360"/>
            </p14:xfrm>
          </p:contentPart>
        </mc:Choice>
        <mc:Fallback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0AA1AE78-1F35-4830-B52A-EC226D8C4ED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876781" y="5309811"/>
                <a:ext cx="270360" cy="51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9641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9A75A1-DEAE-4535-BE35-E68763962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Sort a Stack using Recursion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EE1D249-5809-438F-A683-752891C95C68}"/>
                  </a:ext>
                </a:extLst>
              </p14:cNvPr>
              <p14:cNvContentPartPr/>
              <p14:nvPr/>
            </p14:nvContentPartPr>
            <p14:xfrm>
              <a:off x="694821" y="5404491"/>
              <a:ext cx="252720" cy="53100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EE1D249-5809-438F-A683-752891C95C6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821" y="5395491"/>
                <a:ext cx="270360" cy="54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20E2E3F3-4834-4F60-AF52-5052ABF32FA0}"/>
                  </a:ext>
                </a:extLst>
              </p14:cNvPr>
              <p14:cNvContentPartPr/>
              <p14:nvPr/>
            </p14:nvContentPartPr>
            <p14:xfrm>
              <a:off x="9868341" y="1741491"/>
              <a:ext cx="1057320" cy="60516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20E2E3F3-4834-4F60-AF52-5052ABF32FA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59341" y="1732491"/>
                <a:ext cx="1074960" cy="62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71" name="Ink 270">
                <a:extLst>
                  <a:ext uri="{FF2B5EF4-FFF2-40B4-BE49-F238E27FC236}">
                    <a16:creationId xmlns:a16="http://schemas.microsoft.com/office/drawing/2014/main" id="{6249DA96-9E71-4D83-B4A3-4656156EB207}"/>
                  </a:ext>
                </a:extLst>
              </p14:cNvPr>
              <p14:cNvContentPartPr/>
              <p14:nvPr/>
            </p14:nvContentPartPr>
            <p14:xfrm>
              <a:off x="307461" y="746811"/>
              <a:ext cx="8839800" cy="3521520"/>
            </p14:xfrm>
          </p:contentPart>
        </mc:Choice>
        <mc:Fallback>
          <p:pic>
            <p:nvPicPr>
              <p:cNvPr id="271" name="Ink 270">
                <a:extLst>
                  <a:ext uri="{FF2B5EF4-FFF2-40B4-BE49-F238E27FC236}">
                    <a16:creationId xmlns:a16="http://schemas.microsoft.com/office/drawing/2014/main" id="{6249DA96-9E71-4D83-B4A3-4656156EB2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8461" y="737811"/>
                <a:ext cx="8857440" cy="353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1027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F9A6D7-EEAE-464C-AE80-7C5AEEF1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972800" cy="830956"/>
          </a:xfrm>
        </p:spPr>
        <p:txBody>
          <a:bodyPr/>
          <a:lstStyle/>
          <a:p>
            <a:r>
              <a:rPr lang="en-IN" dirty="0"/>
              <a:t>Next Greater Element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05C48F97-B92F-4B25-96B3-9053FC0C0486}"/>
                  </a:ext>
                </a:extLst>
              </p14:cNvPr>
              <p14:cNvContentPartPr/>
              <p14:nvPr/>
            </p14:nvContentPartPr>
            <p14:xfrm>
              <a:off x="4648341" y="1311651"/>
              <a:ext cx="347400" cy="12024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05C48F97-B92F-4B25-96B3-9053FC0C048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39341" y="1302651"/>
                <a:ext cx="36504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3412921E-3BCF-4603-B1C1-7CEDA326D396}"/>
                  </a:ext>
                </a:extLst>
              </p14:cNvPr>
              <p14:cNvContentPartPr/>
              <p14:nvPr/>
            </p14:nvContentPartPr>
            <p14:xfrm>
              <a:off x="5233341" y="1168731"/>
              <a:ext cx="731160" cy="2116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3412921E-3BCF-4603-B1C1-7CEDA326D39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24341" y="1159731"/>
                <a:ext cx="748800" cy="2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9B888B51-1E90-4952-B3CF-C9CE77E1126D}"/>
                  </a:ext>
                </a:extLst>
              </p14:cNvPr>
              <p14:cNvContentPartPr/>
              <p14:nvPr/>
            </p14:nvContentPartPr>
            <p14:xfrm>
              <a:off x="339501" y="1054971"/>
              <a:ext cx="4186800" cy="66384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9B888B51-1E90-4952-B3CF-C9CE77E1126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0501" y="1045971"/>
                <a:ext cx="4204440" cy="68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193F80C1-B6EE-4497-9FE5-BCC00971533F}"/>
                  </a:ext>
                </a:extLst>
              </p14:cNvPr>
              <p14:cNvContentPartPr/>
              <p14:nvPr/>
            </p14:nvContentPartPr>
            <p14:xfrm>
              <a:off x="355701" y="1849851"/>
              <a:ext cx="6386040" cy="84492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193F80C1-B6EE-4497-9FE5-BCC00971533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6701" y="1840851"/>
                <a:ext cx="6403680" cy="86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34FC0BA3-1E4C-44EA-B4D1-E14B12104FCE}"/>
                  </a:ext>
                </a:extLst>
              </p14:cNvPr>
              <p14:cNvContentPartPr/>
              <p14:nvPr/>
            </p14:nvContentPartPr>
            <p14:xfrm>
              <a:off x="505461" y="3372651"/>
              <a:ext cx="1053720" cy="14832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34FC0BA3-1E4C-44EA-B4D1-E14B12104FC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96461" y="3363651"/>
                <a:ext cx="107136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3DADF997-5A14-4825-9F01-3E5518D1476F}"/>
                  </a:ext>
                </a:extLst>
              </p14:cNvPr>
              <p14:cNvContentPartPr/>
              <p14:nvPr/>
            </p14:nvContentPartPr>
            <p14:xfrm>
              <a:off x="289821" y="2971611"/>
              <a:ext cx="1144440" cy="31860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3DADF997-5A14-4825-9F01-3E5518D1476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0821" y="2962611"/>
                <a:ext cx="1162080" cy="3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DBBC34E0-4414-4612-8478-AF46994319D2}"/>
                  </a:ext>
                </a:extLst>
              </p14:cNvPr>
              <p14:cNvContentPartPr/>
              <p14:nvPr/>
            </p14:nvContentPartPr>
            <p14:xfrm>
              <a:off x="2022861" y="5921091"/>
              <a:ext cx="651600" cy="66816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DBBC34E0-4414-4612-8478-AF46994319D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13861" y="5912091"/>
                <a:ext cx="669240" cy="68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8E4BC158-51C2-4697-9434-148AC6B0BB99}"/>
                  </a:ext>
                </a:extLst>
              </p14:cNvPr>
              <p14:cNvContentPartPr/>
              <p14:nvPr/>
            </p14:nvContentPartPr>
            <p14:xfrm>
              <a:off x="8457141" y="3326931"/>
              <a:ext cx="1044000" cy="31824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8E4BC158-51C2-4697-9434-148AC6B0BB9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448141" y="3317931"/>
                <a:ext cx="1061640" cy="33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B56EE3B4-32BC-464E-8C48-877CEFFC32A0}"/>
                  </a:ext>
                </a:extLst>
              </p14:cNvPr>
              <p14:cNvContentPartPr/>
              <p14:nvPr/>
            </p14:nvContentPartPr>
            <p14:xfrm>
              <a:off x="1776981" y="2943531"/>
              <a:ext cx="5390640" cy="264528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B56EE3B4-32BC-464E-8C48-877CEFFC32A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67981" y="2934531"/>
                <a:ext cx="5408280" cy="266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013CB4E3-7595-491F-876F-16B552719B49}"/>
                  </a:ext>
                </a:extLst>
              </p14:cNvPr>
              <p14:cNvContentPartPr/>
              <p14:nvPr/>
            </p14:nvContentPartPr>
            <p14:xfrm>
              <a:off x="10479621" y="3010491"/>
              <a:ext cx="705960" cy="75240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013CB4E3-7595-491F-876F-16B552719B49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470621" y="3001491"/>
                <a:ext cx="723600" cy="77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D144024C-6C12-4CA8-A18E-2D457D349B44}"/>
                  </a:ext>
                </a:extLst>
              </p14:cNvPr>
              <p14:cNvContentPartPr/>
              <p14:nvPr/>
            </p14:nvContentPartPr>
            <p14:xfrm>
              <a:off x="9831261" y="3106251"/>
              <a:ext cx="496440" cy="478800"/>
            </p14:xfrm>
          </p:contentPart>
        </mc:Choice>
        <mc:Fallback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D144024C-6C12-4CA8-A18E-2D457D349B4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822261" y="3097251"/>
                <a:ext cx="514080" cy="49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50304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1689</TotalTime>
  <Words>105</Words>
  <Application>Microsoft Office PowerPoint</Application>
  <PresentationFormat>Widescreen</PresentationFormat>
  <Paragraphs>23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Arial</vt:lpstr>
      <vt:lpstr>Arial </vt:lpstr>
      <vt:lpstr>Arial Black</vt:lpstr>
      <vt:lpstr>Calibri</vt:lpstr>
      <vt:lpstr>Lucida Sans Unicode</vt:lpstr>
      <vt:lpstr>Montserrat</vt:lpstr>
      <vt:lpstr>urw-din</vt:lpstr>
      <vt:lpstr>Verdana</vt:lpstr>
      <vt:lpstr>Wingdings</vt:lpstr>
      <vt:lpstr>Wingdings 2</vt:lpstr>
      <vt:lpstr>Wingdings 3</vt:lpstr>
      <vt:lpstr>Concourse</vt:lpstr>
      <vt:lpstr>Data Structures</vt:lpstr>
      <vt:lpstr>Agenda</vt:lpstr>
      <vt:lpstr>Reverse a Stack</vt:lpstr>
      <vt:lpstr>Reverse a Stack</vt:lpstr>
      <vt:lpstr>Reverse a Stack</vt:lpstr>
      <vt:lpstr>Reverse a Stack – Dry Run</vt:lpstr>
      <vt:lpstr>Sort a Stack using Recursion</vt:lpstr>
      <vt:lpstr>Sort a Stack using Recursion</vt:lpstr>
      <vt:lpstr>Next Greater Element</vt:lpstr>
      <vt:lpstr>Next Greater Element</vt:lpstr>
      <vt:lpstr>Detect Duplicate Parenthesis</vt:lpstr>
      <vt:lpstr>Sliding Window Maximum</vt:lpstr>
      <vt:lpstr>Sliding Window Maximum</vt:lpstr>
      <vt:lpstr>Sliding Window Maximum</vt:lpstr>
      <vt:lpstr>Circular Tour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Sehajpreet Singh</dc:creator>
  <cp:lastModifiedBy>Sehajpreet Singh</cp:lastModifiedBy>
  <cp:revision>316</cp:revision>
  <dcterms:created xsi:type="dcterms:W3CDTF">2020-04-22T15:02:33Z</dcterms:created>
  <dcterms:modified xsi:type="dcterms:W3CDTF">2022-05-17T13:42:56Z</dcterms:modified>
</cp:coreProperties>
</file>

<file path=docProps/thumbnail.jpeg>
</file>